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3" r:id="rId4"/>
    <p:sldId id="277" r:id="rId5"/>
    <p:sldId id="258" r:id="rId6"/>
    <p:sldId id="271" r:id="rId7"/>
    <p:sldId id="259" r:id="rId8"/>
    <p:sldId id="260" r:id="rId9"/>
    <p:sldId id="272" r:id="rId10"/>
    <p:sldId id="263" r:id="rId11"/>
    <p:sldId id="262" r:id="rId12"/>
    <p:sldId id="276" r:id="rId13"/>
    <p:sldId id="266" r:id="rId14"/>
    <p:sldId id="264" r:id="rId15"/>
    <p:sldId id="265" r:id="rId16"/>
    <p:sldId id="267" r:id="rId17"/>
    <p:sldId id="268" r:id="rId18"/>
    <p:sldId id="27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6A023-9FCC-4B8A-B8C8-6B72C1FBBE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FC4173-D6F4-4D76-8DE9-FABAB31DBE6A}">
      <dgm:prSet/>
      <dgm:spPr/>
      <dgm:t>
        <a:bodyPr/>
        <a:lstStyle/>
        <a:p>
          <a:r>
            <a:rPr lang="en-US"/>
            <a:t>What is Accreditation?</a:t>
          </a:r>
        </a:p>
      </dgm:t>
    </dgm:pt>
    <dgm:pt modelId="{437A17B1-BF17-4B79-968A-426A850BCB6A}" type="parTrans" cxnId="{63DC89B6-7EC6-4016-AF22-F714F59ADFE0}">
      <dgm:prSet/>
      <dgm:spPr/>
      <dgm:t>
        <a:bodyPr/>
        <a:lstStyle/>
        <a:p>
          <a:endParaRPr lang="en-US"/>
        </a:p>
      </dgm:t>
    </dgm:pt>
    <dgm:pt modelId="{2B57C837-1C3E-41E4-833B-10E179016D09}" type="sibTrans" cxnId="{63DC89B6-7EC6-4016-AF22-F714F59ADFE0}">
      <dgm:prSet/>
      <dgm:spPr/>
      <dgm:t>
        <a:bodyPr/>
        <a:lstStyle/>
        <a:p>
          <a:endParaRPr lang="en-US"/>
        </a:p>
      </dgm:t>
    </dgm:pt>
    <dgm:pt modelId="{E81392E2-73F0-4484-8B8B-D56665407184}">
      <dgm:prSet/>
      <dgm:spPr/>
      <dgm:t>
        <a:bodyPr/>
        <a:lstStyle/>
        <a:p>
          <a:r>
            <a:rPr lang="en-US"/>
            <a:t>Accreditation Canada: Primer &amp; Qmentum</a:t>
          </a:r>
        </a:p>
      </dgm:t>
    </dgm:pt>
    <dgm:pt modelId="{38E3D171-478F-4BBB-ABD1-6B436F82FF95}" type="parTrans" cxnId="{87696E45-6309-449D-BB33-6DDB05E46557}">
      <dgm:prSet/>
      <dgm:spPr/>
      <dgm:t>
        <a:bodyPr/>
        <a:lstStyle/>
        <a:p>
          <a:endParaRPr lang="en-US"/>
        </a:p>
      </dgm:t>
    </dgm:pt>
    <dgm:pt modelId="{95471D03-4D1E-43A4-943B-1F8E20B0F271}" type="sibTrans" cxnId="{87696E45-6309-449D-BB33-6DDB05E46557}">
      <dgm:prSet/>
      <dgm:spPr/>
      <dgm:t>
        <a:bodyPr/>
        <a:lstStyle/>
        <a:p>
          <a:endParaRPr lang="en-US"/>
        </a:p>
      </dgm:t>
    </dgm:pt>
    <dgm:pt modelId="{85E3CF74-1EF7-431F-B4D9-8D62A0BDC465}">
      <dgm:prSet/>
      <dgm:spPr/>
      <dgm:t>
        <a:bodyPr/>
        <a:lstStyle/>
        <a:p>
          <a:r>
            <a:rPr lang="en-US"/>
            <a:t>Understanding Standards and ROPs</a:t>
          </a:r>
        </a:p>
      </dgm:t>
    </dgm:pt>
    <dgm:pt modelId="{5DBD0247-1712-40FF-A2E9-3BCCF325831D}" type="parTrans" cxnId="{B7A81589-621F-4DFC-A507-A0B6DA4E4F07}">
      <dgm:prSet/>
      <dgm:spPr/>
      <dgm:t>
        <a:bodyPr/>
        <a:lstStyle/>
        <a:p>
          <a:endParaRPr lang="en-US"/>
        </a:p>
      </dgm:t>
    </dgm:pt>
    <dgm:pt modelId="{CE41D239-2E01-493A-87F3-78F38B7C033F}" type="sibTrans" cxnId="{B7A81589-621F-4DFC-A507-A0B6DA4E4F07}">
      <dgm:prSet/>
      <dgm:spPr/>
      <dgm:t>
        <a:bodyPr/>
        <a:lstStyle/>
        <a:p>
          <a:endParaRPr lang="en-US"/>
        </a:p>
      </dgm:t>
    </dgm:pt>
    <dgm:pt modelId="{C21F2226-02D4-4C4D-8889-CCDE8A186DC2}">
      <dgm:prSet/>
      <dgm:spPr/>
      <dgm:t>
        <a:bodyPr/>
        <a:lstStyle/>
        <a:p>
          <a:r>
            <a:rPr lang="en-US"/>
            <a:t>Steps in the Primer Process</a:t>
          </a:r>
        </a:p>
      </dgm:t>
    </dgm:pt>
    <dgm:pt modelId="{75F90EA7-C90D-4CEE-903A-DCC948AB59B8}" type="parTrans" cxnId="{E53B7889-8CF3-439C-9A00-218DE2653466}">
      <dgm:prSet/>
      <dgm:spPr/>
      <dgm:t>
        <a:bodyPr/>
        <a:lstStyle/>
        <a:p>
          <a:endParaRPr lang="en-US"/>
        </a:p>
      </dgm:t>
    </dgm:pt>
    <dgm:pt modelId="{57595FF4-B2C7-4186-922E-C26A15939E08}" type="sibTrans" cxnId="{E53B7889-8CF3-439C-9A00-218DE2653466}">
      <dgm:prSet/>
      <dgm:spPr/>
      <dgm:t>
        <a:bodyPr/>
        <a:lstStyle/>
        <a:p>
          <a:endParaRPr lang="en-US"/>
        </a:p>
      </dgm:t>
    </dgm:pt>
    <dgm:pt modelId="{10B8DE7C-753A-4B09-97A1-334110CA7FF2}">
      <dgm:prSet/>
      <dgm:spPr/>
      <dgm:t>
        <a:bodyPr/>
        <a:lstStyle/>
        <a:p>
          <a:r>
            <a:rPr lang="en-US"/>
            <a:t>What Happens On-Site?</a:t>
          </a:r>
        </a:p>
      </dgm:t>
    </dgm:pt>
    <dgm:pt modelId="{102EAE39-0878-48E5-BFE2-74F2A88C202A}" type="parTrans" cxnId="{80FD1014-8B1A-4CCC-9A90-8D97E98C9297}">
      <dgm:prSet/>
      <dgm:spPr/>
      <dgm:t>
        <a:bodyPr/>
        <a:lstStyle/>
        <a:p>
          <a:endParaRPr lang="en-US"/>
        </a:p>
      </dgm:t>
    </dgm:pt>
    <dgm:pt modelId="{A27083D0-B3EE-492E-A145-6838AEED7960}" type="sibTrans" cxnId="{80FD1014-8B1A-4CCC-9A90-8D97E98C9297}">
      <dgm:prSet/>
      <dgm:spPr/>
      <dgm:t>
        <a:bodyPr/>
        <a:lstStyle/>
        <a:p>
          <a:endParaRPr lang="en-US"/>
        </a:p>
      </dgm:t>
    </dgm:pt>
    <dgm:pt modelId="{6A12AA61-F9F0-44BC-9547-313C83D6AD83}">
      <dgm:prSet/>
      <dgm:spPr/>
      <dgm:t>
        <a:bodyPr/>
        <a:lstStyle/>
        <a:p>
          <a:r>
            <a:rPr lang="en-US"/>
            <a:t>A Culture of Continuous Readiness</a:t>
          </a:r>
        </a:p>
      </dgm:t>
    </dgm:pt>
    <dgm:pt modelId="{C351E58C-B56F-486F-AC2E-3BE9487D556A}" type="parTrans" cxnId="{0347884B-C312-48A8-B7B4-4ED85FB260A1}">
      <dgm:prSet/>
      <dgm:spPr/>
      <dgm:t>
        <a:bodyPr/>
        <a:lstStyle/>
        <a:p>
          <a:endParaRPr lang="en-US"/>
        </a:p>
      </dgm:t>
    </dgm:pt>
    <dgm:pt modelId="{A1C48483-76C1-4A1C-A08F-E21CEDE47B6B}" type="sibTrans" cxnId="{0347884B-C312-48A8-B7B4-4ED85FB260A1}">
      <dgm:prSet/>
      <dgm:spPr/>
      <dgm:t>
        <a:bodyPr/>
        <a:lstStyle/>
        <a:p>
          <a:endParaRPr lang="en-US"/>
        </a:p>
      </dgm:t>
    </dgm:pt>
    <dgm:pt modelId="{E88A7FF7-4F21-4B45-A31C-C6E0CD47C6C8}">
      <dgm:prSet/>
      <dgm:spPr/>
      <dgm:t>
        <a:bodyPr/>
        <a:lstStyle/>
        <a:p>
          <a:r>
            <a:rPr lang="en-US"/>
            <a:t>Action Plans, Tracers &amp; Tools</a:t>
          </a:r>
        </a:p>
      </dgm:t>
    </dgm:pt>
    <dgm:pt modelId="{3B185B3F-6745-491A-A8BC-3973D2E061C3}" type="parTrans" cxnId="{7C942FB3-1D08-4097-A8FE-2F7A49B81221}">
      <dgm:prSet/>
      <dgm:spPr/>
      <dgm:t>
        <a:bodyPr/>
        <a:lstStyle/>
        <a:p>
          <a:endParaRPr lang="en-US"/>
        </a:p>
      </dgm:t>
    </dgm:pt>
    <dgm:pt modelId="{C8DBC15C-3141-44D4-AF2C-83EFFECE8047}" type="sibTrans" cxnId="{7C942FB3-1D08-4097-A8FE-2F7A49B81221}">
      <dgm:prSet/>
      <dgm:spPr/>
      <dgm:t>
        <a:bodyPr/>
        <a:lstStyle/>
        <a:p>
          <a:endParaRPr lang="en-US"/>
        </a:p>
      </dgm:t>
    </dgm:pt>
    <dgm:pt modelId="{31CA0539-76B8-4AB6-A9C4-B2DC98C6DFE3}">
      <dgm:prSet/>
      <dgm:spPr/>
      <dgm:t>
        <a:bodyPr/>
        <a:lstStyle/>
        <a:p>
          <a:r>
            <a:rPr lang="en-US"/>
            <a:t>Next Steps for Your Team</a:t>
          </a:r>
        </a:p>
      </dgm:t>
    </dgm:pt>
    <dgm:pt modelId="{0A6FF4AD-E40D-415E-A797-78A9E6188D54}" type="parTrans" cxnId="{792EA237-BE78-492D-83EC-206B68135F61}">
      <dgm:prSet/>
      <dgm:spPr/>
      <dgm:t>
        <a:bodyPr/>
        <a:lstStyle/>
        <a:p>
          <a:endParaRPr lang="en-US"/>
        </a:p>
      </dgm:t>
    </dgm:pt>
    <dgm:pt modelId="{C8381725-E95C-4208-8F10-9786A9024F11}" type="sibTrans" cxnId="{792EA237-BE78-492D-83EC-206B68135F61}">
      <dgm:prSet/>
      <dgm:spPr/>
      <dgm:t>
        <a:bodyPr/>
        <a:lstStyle/>
        <a:p>
          <a:endParaRPr lang="en-US"/>
        </a:p>
      </dgm:t>
    </dgm:pt>
    <dgm:pt modelId="{16A7E331-35F3-4D8D-A59E-5DDA1D3E2B6B}" type="pres">
      <dgm:prSet presAssocID="{1AA6A023-9FCC-4B8A-B8C8-6B72C1FBBE66}" presName="root" presStyleCnt="0">
        <dgm:presLayoutVars>
          <dgm:dir/>
          <dgm:resizeHandles val="exact"/>
        </dgm:presLayoutVars>
      </dgm:prSet>
      <dgm:spPr/>
    </dgm:pt>
    <dgm:pt modelId="{EB03BD58-4D50-4AC9-B802-F8EA490FB20E}" type="pres">
      <dgm:prSet presAssocID="{07FC4173-D6F4-4D76-8DE9-FABAB31DBE6A}" presName="compNode" presStyleCnt="0"/>
      <dgm:spPr/>
    </dgm:pt>
    <dgm:pt modelId="{8C23C15F-1956-4FFB-9041-0F74E80AF2BE}" type="pres">
      <dgm:prSet presAssocID="{07FC4173-D6F4-4D76-8DE9-FABAB31DBE6A}" presName="bgRect" presStyleLbl="bgShp" presStyleIdx="0" presStyleCnt="8"/>
      <dgm:spPr/>
    </dgm:pt>
    <dgm:pt modelId="{7E14B32A-7762-44C2-A3F8-ECEC978F31B8}" type="pres">
      <dgm:prSet presAssocID="{07FC4173-D6F4-4D76-8DE9-FABAB31DBE6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6A3E2A6-ACD4-453F-98E2-4A3993CAB549}" type="pres">
      <dgm:prSet presAssocID="{07FC4173-D6F4-4D76-8DE9-FABAB31DBE6A}" presName="spaceRect" presStyleCnt="0"/>
      <dgm:spPr/>
    </dgm:pt>
    <dgm:pt modelId="{A8FE09DB-0E4B-4871-A7B9-7C41CC4ACFBA}" type="pres">
      <dgm:prSet presAssocID="{07FC4173-D6F4-4D76-8DE9-FABAB31DBE6A}" presName="parTx" presStyleLbl="revTx" presStyleIdx="0" presStyleCnt="8">
        <dgm:presLayoutVars>
          <dgm:chMax val="0"/>
          <dgm:chPref val="0"/>
        </dgm:presLayoutVars>
      </dgm:prSet>
      <dgm:spPr/>
    </dgm:pt>
    <dgm:pt modelId="{188BB4E1-1C9A-4660-BB16-158B3B62FE0F}" type="pres">
      <dgm:prSet presAssocID="{2B57C837-1C3E-41E4-833B-10E179016D09}" presName="sibTrans" presStyleCnt="0"/>
      <dgm:spPr/>
    </dgm:pt>
    <dgm:pt modelId="{C3AC2572-25BC-4E0E-9693-631B20E7FD09}" type="pres">
      <dgm:prSet presAssocID="{E81392E2-73F0-4484-8B8B-D56665407184}" presName="compNode" presStyleCnt="0"/>
      <dgm:spPr/>
    </dgm:pt>
    <dgm:pt modelId="{C3DC0A9E-D0FE-4E06-BF82-696ED9E62E28}" type="pres">
      <dgm:prSet presAssocID="{E81392E2-73F0-4484-8B8B-D56665407184}" presName="bgRect" presStyleLbl="bgShp" presStyleIdx="1" presStyleCnt="8"/>
      <dgm:spPr/>
    </dgm:pt>
    <dgm:pt modelId="{1E781B52-0A47-4BA8-8C89-B70C5FF65B85}" type="pres">
      <dgm:prSet presAssocID="{E81392E2-73F0-4484-8B8B-D5666540718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6836397-22F2-45E4-B6E4-75B864D0E4A4}" type="pres">
      <dgm:prSet presAssocID="{E81392E2-73F0-4484-8B8B-D56665407184}" presName="spaceRect" presStyleCnt="0"/>
      <dgm:spPr/>
    </dgm:pt>
    <dgm:pt modelId="{D43C6098-14EB-47D1-B568-6D2603E7AEFC}" type="pres">
      <dgm:prSet presAssocID="{E81392E2-73F0-4484-8B8B-D56665407184}" presName="parTx" presStyleLbl="revTx" presStyleIdx="1" presStyleCnt="8">
        <dgm:presLayoutVars>
          <dgm:chMax val="0"/>
          <dgm:chPref val="0"/>
        </dgm:presLayoutVars>
      </dgm:prSet>
      <dgm:spPr/>
    </dgm:pt>
    <dgm:pt modelId="{222E4337-8940-43D2-B9F5-0FD1F3F14B7E}" type="pres">
      <dgm:prSet presAssocID="{95471D03-4D1E-43A4-943B-1F8E20B0F271}" presName="sibTrans" presStyleCnt="0"/>
      <dgm:spPr/>
    </dgm:pt>
    <dgm:pt modelId="{810B9FDE-99B9-4F02-9B43-C0074E72F3A9}" type="pres">
      <dgm:prSet presAssocID="{85E3CF74-1EF7-431F-B4D9-8D62A0BDC465}" presName="compNode" presStyleCnt="0"/>
      <dgm:spPr/>
    </dgm:pt>
    <dgm:pt modelId="{11FCC50A-1F83-4CCE-A40B-9B083ECD848F}" type="pres">
      <dgm:prSet presAssocID="{85E3CF74-1EF7-431F-B4D9-8D62A0BDC465}" presName="bgRect" presStyleLbl="bgShp" presStyleIdx="2" presStyleCnt="8"/>
      <dgm:spPr/>
    </dgm:pt>
    <dgm:pt modelId="{093A88D6-738E-4BC8-8982-B9AC43DCD234}" type="pres">
      <dgm:prSet presAssocID="{85E3CF74-1EF7-431F-B4D9-8D62A0BDC465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7B71736-35EF-4FBE-A317-9B7098198C3B}" type="pres">
      <dgm:prSet presAssocID="{85E3CF74-1EF7-431F-B4D9-8D62A0BDC465}" presName="spaceRect" presStyleCnt="0"/>
      <dgm:spPr/>
    </dgm:pt>
    <dgm:pt modelId="{E6470600-0930-4963-A0C4-708AFAD783ED}" type="pres">
      <dgm:prSet presAssocID="{85E3CF74-1EF7-431F-B4D9-8D62A0BDC465}" presName="parTx" presStyleLbl="revTx" presStyleIdx="2" presStyleCnt="8">
        <dgm:presLayoutVars>
          <dgm:chMax val="0"/>
          <dgm:chPref val="0"/>
        </dgm:presLayoutVars>
      </dgm:prSet>
      <dgm:spPr/>
    </dgm:pt>
    <dgm:pt modelId="{646D28E1-DC9A-43D1-80D2-5CBE168ECB92}" type="pres">
      <dgm:prSet presAssocID="{CE41D239-2E01-493A-87F3-78F38B7C033F}" presName="sibTrans" presStyleCnt="0"/>
      <dgm:spPr/>
    </dgm:pt>
    <dgm:pt modelId="{D16DD807-ABA9-4DA6-9FC7-18BB6F363AFA}" type="pres">
      <dgm:prSet presAssocID="{C21F2226-02D4-4C4D-8889-CCDE8A186DC2}" presName="compNode" presStyleCnt="0"/>
      <dgm:spPr/>
    </dgm:pt>
    <dgm:pt modelId="{F7278A1F-1DB8-4A6B-A9C2-BC09A3BA25EA}" type="pres">
      <dgm:prSet presAssocID="{C21F2226-02D4-4C4D-8889-CCDE8A186DC2}" presName="bgRect" presStyleLbl="bgShp" presStyleIdx="3" presStyleCnt="8"/>
      <dgm:spPr/>
    </dgm:pt>
    <dgm:pt modelId="{EC2CB270-8341-4970-B16D-2E3D3197EA01}" type="pres">
      <dgm:prSet presAssocID="{C21F2226-02D4-4C4D-8889-CCDE8A186DC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481483B-952F-4B7B-BAB6-583BECF74643}" type="pres">
      <dgm:prSet presAssocID="{C21F2226-02D4-4C4D-8889-CCDE8A186DC2}" presName="spaceRect" presStyleCnt="0"/>
      <dgm:spPr/>
    </dgm:pt>
    <dgm:pt modelId="{27977347-AB09-4FE1-B163-9A39B5C693D2}" type="pres">
      <dgm:prSet presAssocID="{C21F2226-02D4-4C4D-8889-CCDE8A186DC2}" presName="parTx" presStyleLbl="revTx" presStyleIdx="3" presStyleCnt="8">
        <dgm:presLayoutVars>
          <dgm:chMax val="0"/>
          <dgm:chPref val="0"/>
        </dgm:presLayoutVars>
      </dgm:prSet>
      <dgm:spPr/>
    </dgm:pt>
    <dgm:pt modelId="{86DFAE51-4603-469D-81FE-8AC9E5C3394C}" type="pres">
      <dgm:prSet presAssocID="{57595FF4-B2C7-4186-922E-C26A15939E08}" presName="sibTrans" presStyleCnt="0"/>
      <dgm:spPr/>
    </dgm:pt>
    <dgm:pt modelId="{686582CF-D2F7-42C0-8417-F02F61B5156F}" type="pres">
      <dgm:prSet presAssocID="{10B8DE7C-753A-4B09-97A1-334110CA7FF2}" presName="compNode" presStyleCnt="0"/>
      <dgm:spPr/>
    </dgm:pt>
    <dgm:pt modelId="{AB77B954-610B-4A65-8A23-F078F7CC03D0}" type="pres">
      <dgm:prSet presAssocID="{10B8DE7C-753A-4B09-97A1-334110CA7FF2}" presName="bgRect" presStyleLbl="bgShp" presStyleIdx="4" presStyleCnt="8"/>
      <dgm:spPr/>
    </dgm:pt>
    <dgm:pt modelId="{CD4D32AF-AE0C-45AF-B406-D3D5FAB32BB3}" type="pres">
      <dgm:prSet presAssocID="{10B8DE7C-753A-4B09-97A1-334110CA7FF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1B28EC87-79DC-4997-B3D1-78C25999F1B3}" type="pres">
      <dgm:prSet presAssocID="{10B8DE7C-753A-4B09-97A1-334110CA7FF2}" presName="spaceRect" presStyleCnt="0"/>
      <dgm:spPr/>
    </dgm:pt>
    <dgm:pt modelId="{A3614811-AC46-4BD2-8F9A-4DACFB6BBE63}" type="pres">
      <dgm:prSet presAssocID="{10B8DE7C-753A-4B09-97A1-334110CA7FF2}" presName="parTx" presStyleLbl="revTx" presStyleIdx="4" presStyleCnt="8">
        <dgm:presLayoutVars>
          <dgm:chMax val="0"/>
          <dgm:chPref val="0"/>
        </dgm:presLayoutVars>
      </dgm:prSet>
      <dgm:spPr/>
    </dgm:pt>
    <dgm:pt modelId="{9DAA4EE6-8724-44FA-A977-809CFE9E8F87}" type="pres">
      <dgm:prSet presAssocID="{A27083D0-B3EE-492E-A145-6838AEED7960}" presName="sibTrans" presStyleCnt="0"/>
      <dgm:spPr/>
    </dgm:pt>
    <dgm:pt modelId="{4F00B5F1-FBA3-4804-BB6C-5B8B103A961A}" type="pres">
      <dgm:prSet presAssocID="{6A12AA61-F9F0-44BC-9547-313C83D6AD83}" presName="compNode" presStyleCnt="0"/>
      <dgm:spPr/>
    </dgm:pt>
    <dgm:pt modelId="{11293F78-A580-441F-8DB1-BFEB18C5D2D7}" type="pres">
      <dgm:prSet presAssocID="{6A12AA61-F9F0-44BC-9547-313C83D6AD83}" presName="bgRect" presStyleLbl="bgShp" presStyleIdx="5" presStyleCnt="8"/>
      <dgm:spPr/>
    </dgm:pt>
    <dgm:pt modelId="{72CD6418-31EF-4268-9640-FD9DB5100386}" type="pres">
      <dgm:prSet presAssocID="{6A12AA61-F9F0-44BC-9547-313C83D6AD8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B6F9F53-CAF5-4030-A459-19C69339137C}" type="pres">
      <dgm:prSet presAssocID="{6A12AA61-F9F0-44BC-9547-313C83D6AD83}" presName="spaceRect" presStyleCnt="0"/>
      <dgm:spPr/>
    </dgm:pt>
    <dgm:pt modelId="{040D4C0B-0FCE-4C14-A0F1-F1340B901E14}" type="pres">
      <dgm:prSet presAssocID="{6A12AA61-F9F0-44BC-9547-313C83D6AD83}" presName="parTx" presStyleLbl="revTx" presStyleIdx="5" presStyleCnt="8">
        <dgm:presLayoutVars>
          <dgm:chMax val="0"/>
          <dgm:chPref val="0"/>
        </dgm:presLayoutVars>
      </dgm:prSet>
      <dgm:spPr/>
    </dgm:pt>
    <dgm:pt modelId="{020764B5-926F-442D-A1E4-04322C16D7EF}" type="pres">
      <dgm:prSet presAssocID="{A1C48483-76C1-4A1C-A08F-E21CEDE47B6B}" presName="sibTrans" presStyleCnt="0"/>
      <dgm:spPr/>
    </dgm:pt>
    <dgm:pt modelId="{5D472177-5CEA-429D-B661-B17018F8956F}" type="pres">
      <dgm:prSet presAssocID="{E88A7FF7-4F21-4B45-A31C-C6E0CD47C6C8}" presName="compNode" presStyleCnt="0"/>
      <dgm:spPr/>
    </dgm:pt>
    <dgm:pt modelId="{CC6A93AA-9513-4E6E-9A82-62027B7EBD64}" type="pres">
      <dgm:prSet presAssocID="{E88A7FF7-4F21-4B45-A31C-C6E0CD47C6C8}" presName="bgRect" presStyleLbl="bgShp" presStyleIdx="6" presStyleCnt="8"/>
      <dgm:spPr/>
    </dgm:pt>
    <dgm:pt modelId="{D6E99AB4-1692-4CAD-AF38-22AE01CA0BA1}" type="pres">
      <dgm:prSet presAssocID="{E88A7FF7-4F21-4B45-A31C-C6E0CD47C6C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B8BB56AD-944C-4A2C-8596-EC0E6AF7DED0}" type="pres">
      <dgm:prSet presAssocID="{E88A7FF7-4F21-4B45-A31C-C6E0CD47C6C8}" presName="spaceRect" presStyleCnt="0"/>
      <dgm:spPr/>
    </dgm:pt>
    <dgm:pt modelId="{7B42B31F-B4DF-406E-B41B-548AF36F98F0}" type="pres">
      <dgm:prSet presAssocID="{E88A7FF7-4F21-4B45-A31C-C6E0CD47C6C8}" presName="parTx" presStyleLbl="revTx" presStyleIdx="6" presStyleCnt="8">
        <dgm:presLayoutVars>
          <dgm:chMax val="0"/>
          <dgm:chPref val="0"/>
        </dgm:presLayoutVars>
      </dgm:prSet>
      <dgm:spPr/>
    </dgm:pt>
    <dgm:pt modelId="{91ED8CB5-916B-4BD3-85E1-A3BEC22FC223}" type="pres">
      <dgm:prSet presAssocID="{C8DBC15C-3141-44D4-AF2C-83EFFECE8047}" presName="sibTrans" presStyleCnt="0"/>
      <dgm:spPr/>
    </dgm:pt>
    <dgm:pt modelId="{1EF37B9D-0524-413F-801F-B8BD21A7B66C}" type="pres">
      <dgm:prSet presAssocID="{31CA0539-76B8-4AB6-A9C4-B2DC98C6DFE3}" presName="compNode" presStyleCnt="0"/>
      <dgm:spPr/>
    </dgm:pt>
    <dgm:pt modelId="{794C164C-6DB6-422B-8A8A-80EE676F7B61}" type="pres">
      <dgm:prSet presAssocID="{31CA0539-76B8-4AB6-A9C4-B2DC98C6DFE3}" presName="bgRect" presStyleLbl="bgShp" presStyleIdx="7" presStyleCnt="8"/>
      <dgm:spPr/>
    </dgm:pt>
    <dgm:pt modelId="{39CED522-DB80-4031-AB88-BCA8D0AE3B23}" type="pres">
      <dgm:prSet presAssocID="{31CA0539-76B8-4AB6-A9C4-B2DC98C6DFE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27F51A-B0F0-4F63-AD98-27821597A7E7}" type="pres">
      <dgm:prSet presAssocID="{31CA0539-76B8-4AB6-A9C4-B2DC98C6DFE3}" presName="spaceRect" presStyleCnt="0"/>
      <dgm:spPr/>
    </dgm:pt>
    <dgm:pt modelId="{BF1FC7B4-ECBD-4568-982C-F3AE12C73ADA}" type="pres">
      <dgm:prSet presAssocID="{31CA0539-76B8-4AB6-A9C4-B2DC98C6DFE3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0FD1014-8B1A-4CCC-9A90-8D97E98C9297}" srcId="{1AA6A023-9FCC-4B8A-B8C8-6B72C1FBBE66}" destId="{10B8DE7C-753A-4B09-97A1-334110CA7FF2}" srcOrd="4" destOrd="0" parTransId="{102EAE39-0878-48E5-BFE2-74F2A88C202A}" sibTransId="{A27083D0-B3EE-492E-A145-6838AEED7960}"/>
    <dgm:cxn modelId="{D2D1691F-7CC8-4FE3-9F26-9F5C2A8F49F3}" type="presOf" srcId="{E81392E2-73F0-4484-8B8B-D56665407184}" destId="{D43C6098-14EB-47D1-B568-6D2603E7AEFC}" srcOrd="0" destOrd="0" presId="urn:microsoft.com/office/officeart/2018/2/layout/IconVerticalSolidList"/>
    <dgm:cxn modelId="{5C99372D-DE79-47A3-91A1-6B46ADE05E27}" type="presOf" srcId="{31CA0539-76B8-4AB6-A9C4-B2DC98C6DFE3}" destId="{BF1FC7B4-ECBD-4568-982C-F3AE12C73ADA}" srcOrd="0" destOrd="0" presId="urn:microsoft.com/office/officeart/2018/2/layout/IconVerticalSolidList"/>
    <dgm:cxn modelId="{792EA237-BE78-492D-83EC-206B68135F61}" srcId="{1AA6A023-9FCC-4B8A-B8C8-6B72C1FBBE66}" destId="{31CA0539-76B8-4AB6-A9C4-B2DC98C6DFE3}" srcOrd="7" destOrd="0" parTransId="{0A6FF4AD-E40D-415E-A797-78A9E6188D54}" sibTransId="{C8381725-E95C-4208-8F10-9786A9024F11}"/>
    <dgm:cxn modelId="{21A6BA3F-68FF-4B46-A50C-B312AF8F5A88}" type="presOf" srcId="{6A12AA61-F9F0-44BC-9547-313C83D6AD83}" destId="{040D4C0B-0FCE-4C14-A0F1-F1340B901E14}" srcOrd="0" destOrd="0" presId="urn:microsoft.com/office/officeart/2018/2/layout/IconVerticalSolidList"/>
    <dgm:cxn modelId="{E416AC5F-9828-4011-A533-BCE057D8DC36}" type="presOf" srcId="{C21F2226-02D4-4C4D-8889-CCDE8A186DC2}" destId="{27977347-AB09-4FE1-B163-9A39B5C693D2}" srcOrd="0" destOrd="0" presId="urn:microsoft.com/office/officeart/2018/2/layout/IconVerticalSolidList"/>
    <dgm:cxn modelId="{D0389961-07E4-4117-9200-3DD51D8F12CA}" type="presOf" srcId="{85E3CF74-1EF7-431F-B4D9-8D62A0BDC465}" destId="{E6470600-0930-4963-A0C4-708AFAD783ED}" srcOrd="0" destOrd="0" presId="urn:microsoft.com/office/officeart/2018/2/layout/IconVerticalSolidList"/>
    <dgm:cxn modelId="{87696E45-6309-449D-BB33-6DDB05E46557}" srcId="{1AA6A023-9FCC-4B8A-B8C8-6B72C1FBBE66}" destId="{E81392E2-73F0-4484-8B8B-D56665407184}" srcOrd="1" destOrd="0" parTransId="{38E3D171-478F-4BBB-ABD1-6B436F82FF95}" sibTransId="{95471D03-4D1E-43A4-943B-1F8E20B0F271}"/>
    <dgm:cxn modelId="{33DE0D67-4C52-4141-977F-410C14979A62}" type="presOf" srcId="{07FC4173-D6F4-4D76-8DE9-FABAB31DBE6A}" destId="{A8FE09DB-0E4B-4871-A7B9-7C41CC4ACFBA}" srcOrd="0" destOrd="0" presId="urn:microsoft.com/office/officeart/2018/2/layout/IconVerticalSolidList"/>
    <dgm:cxn modelId="{2B843948-2FF0-471B-9453-FCD81E1537FD}" type="presOf" srcId="{1AA6A023-9FCC-4B8A-B8C8-6B72C1FBBE66}" destId="{16A7E331-35F3-4D8D-A59E-5DDA1D3E2B6B}" srcOrd="0" destOrd="0" presId="urn:microsoft.com/office/officeart/2018/2/layout/IconVerticalSolidList"/>
    <dgm:cxn modelId="{0347884B-C312-48A8-B7B4-4ED85FB260A1}" srcId="{1AA6A023-9FCC-4B8A-B8C8-6B72C1FBBE66}" destId="{6A12AA61-F9F0-44BC-9547-313C83D6AD83}" srcOrd="5" destOrd="0" parTransId="{C351E58C-B56F-486F-AC2E-3BE9487D556A}" sibTransId="{A1C48483-76C1-4A1C-A08F-E21CEDE47B6B}"/>
    <dgm:cxn modelId="{B7A81589-621F-4DFC-A507-A0B6DA4E4F07}" srcId="{1AA6A023-9FCC-4B8A-B8C8-6B72C1FBBE66}" destId="{85E3CF74-1EF7-431F-B4D9-8D62A0BDC465}" srcOrd="2" destOrd="0" parTransId="{5DBD0247-1712-40FF-A2E9-3BCCF325831D}" sibTransId="{CE41D239-2E01-493A-87F3-78F38B7C033F}"/>
    <dgm:cxn modelId="{E53B7889-8CF3-439C-9A00-218DE2653466}" srcId="{1AA6A023-9FCC-4B8A-B8C8-6B72C1FBBE66}" destId="{C21F2226-02D4-4C4D-8889-CCDE8A186DC2}" srcOrd="3" destOrd="0" parTransId="{75F90EA7-C90D-4CEE-903A-DCC948AB59B8}" sibTransId="{57595FF4-B2C7-4186-922E-C26A15939E08}"/>
    <dgm:cxn modelId="{7C942FB3-1D08-4097-A8FE-2F7A49B81221}" srcId="{1AA6A023-9FCC-4B8A-B8C8-6B72C1FBBE66}" destId="{E88A7FF7-4F21-4B45-A31C-C6E0CD47C6C8}" srcOrd="6" destOrd="0" parTransId="{3B185B3F-6745-491A-A8BC-3973D2E061C3}" sibTransId="{C8DBC15C-3141-44D4-AF2C-83EFFECE8047}"/>
    <dgm:cxn modelId="{63DC89B6-7EC6-4016-AF22-F714F59ADFE0}" srcId="{1AA6A023-9FCC-4B8A-B8C8-6B72C1FBBE66}" destId="{07FC4173-D6F4-4D76-8DE9-FABAB31DBE6A}" srcOrd="0" destOrd="0" parTransId="{437A17B1-BF17-4B79-968A-426A850BCB6A}" sibTransId="{2B57C837-1C3E-41E4-833B-10E179016D09}"/>
    <dgm:cxn modelId="{A75E4DC7-6136-4174-8510-7B6FBBC1407C}" type="presOf" srcId="{10B8DE7C-753A-4B09-97A1-334110CA7FF2}" destId="{A3614811-AC46-4BD2-8F9A-4DACFB6BBE63}" srcOrd="0" destOrd="0" presId="urn:microsoft.com/office/officeart/2018/2/layout/IconVerticalSolidList"/>
    <dgm:cxn modelId="{422BC2C9-BC38-4D3C-8814-F5AFA5CDDF19}" type="presOf" srcId="{E88A7FF7-4F21-4B45-A31C-C6E0CD47C6C8}" destId="{7B42B31F-B4DF-406E-B41B-548AF36F98F0}" srcOrd="0" destOrd="0" presId="urn:microsoft.com/office/officeart/2018/2/layout/IconVerticalSolidList"/>
    <dgm:cxn modelId="{BDD8D2E1-DF64-48EE-BBF4-162851430FB2}" type="presParOf" srcId="{16A7E331-35F3-4D8D-A59E-5DDA1D3E2B6B}" destId="{EB03BD58-4D50-4AC9-B802-F8EA490FB20E}" srcOrd="0" destOrd="0" presId="urn:microsoft.com/office/officeart/2018/2/layout/IconVerticalSolidList"/>
    <dgm:cxn modelId="{B91EDCED-3733-448A-8416-4A2C3E6B5353}" type="presParOf" srcId="{EB03BD58-4D50-4AC9-B802-F8EA490FB20E}" destId="{8C23C15F-1956-4FFB-9041-0F74E80AF2BE}" srcOrd="0" destOrd="0" presId="urn:microsoft.com/office/officeart/2018/2/layout/IconVerticalSolidList"/>
    <dgm:cxn modelId="{797C1065-6D4A-4458-91AC-6677866407F0}" type="presParOf" srcId="{EB03BD58-4D50-4AC9-B802-F8EA490FB20E}" destId="{7E14B32A-7762-44C2-A3F8-ECEC978F31B8}" srcOrd="1" destOrd="0" presId="urn:microsoft.com/office/officeart/2018/2/layout/IconVerticalSolidList"/>
    <dgm:cxn modelId="{11F93761-955A-470E-92E5-4F78FF372E3A}" type="presParOf" srcId="{EB03BD58-4D50-4AC9-B802-F8EA490FB20E}" destId="{E6A3E2A6-ACD4-453F-98E2-4A3993CAB549}" srcOrd="2" destOrd="0" presId="urn:microsoft.com/office/officeart/2018/2/layout/IconVerticalSolidList"/>
    <dgm:cxn modelId="{ED499424-72C4-432E-A764-14A346BFDBAF}" type="presParOf" srcId="{EB03BD58-4D50-4AC9-B802-F8EA490FB20E}" destId="{A8FE09DB-0E4B-4871-A7B9-7C41CC4ACFBA}" srcOrd="3" destOrd="0" presId="urn:microsoft.com/office/officeart/2018/2/layout/IconVerticalSolidList"/>
    <dgm:cxn modelId="{2E29F280-1826-4DD4-B235-0E7E000ACA3F}" type="presParOf" srcId="{16A7E331-35F3-4D8D-A59E-5DDA1D3E2B6B}" destId="{188BB4E1-1C9A-4660-BB16-158B3B62FE0F}" srcOrd="1" destOrd="0" presId="urn:microsoft.com/office/officeart/2018/2/layout/IconVerticalSolidList"/>
    <dgm:cxn modelId="{A2A07B70-4BDF-4C92-BBC8-9E93A96E6AA1}" type="presParOf" srcId="{16A7E331-35F3-4D8D-A59E-5DDA1D3E2B6B}" destId="{C3AC2572-25BC-4E0E-9693-631B20E7FD09}" srcOrd="2" destOrd="0" presId="urn:microsoft.com/office/officeart/2018/2/layout/IconVerticalSolidList"/>
    <dgm:cxn modelId="{C07CB505-BBB0-456C-A77D-A2AA67EDC258}" type="presParOf" srcId="{C3AC2572-25BC-4E0E-9693-631B20E7FD09}" destId="{C3DC0A9E-D0FE-4E06-BF82-696ED9E62E28}" srcOrd="0" destOrd="0" presId="urn:microsoft.com/office/officeart/2018/2/layout/IconVerticalSolidList"/>
    <dgm:cxn modelId="{8CA0ADE7-A1D1-4E13-890B-43AEAD4A22F5}" type="presParOf" srcId="{C3AC2572-25BC-4E0E-9693-631B20E7FD09}" destId="{1E781B52-0A47-4BA8-8C89-B70C5FF65B85}" srcOrd="1" destOrd="0" presId="urn:microsoft.com/office/officeart/2018/2/layout/IconVerticalSolidList"/>
    <dgm:cxn modelId="{5433E66E-1AEA-4BF0-81F9-3778E19BC936}" type="presParOf" srcId="{C3AC2572-25BC-4E0E-9693-631B20E7FD09}" destId="{06836397-22F2-45E4-B6E4-75B864D0E4A4}" srcOrd="2" destOrd="0" presId="urn:microsoft.com/office/officeart/2018/2/layout/IconVerticalSolidList"/>
    <dgm:cxn modelId="{F6F9B3D5-9FD1-4671-82EB-9C8F55E435AD}" type="presParOf" srcId="{C3AC2572-25BC-4E0E-9693-631B20E7FD09}" destId="{D43C6098-14EB-47D1-B568-6D2603E7AEFC}" srcOrd="3" destOrd="0" presId="urn:microsoft.com/office/officeart/2018/2/layout/IconVerticalSolidList"/>
    <dgm:cxn modelId="{4226A63D-0936-4D56-A724-D688700CD963}" type="presParOf" srcId="{16A7E331-35F3-4D8D-A59E-5DDA1D3E2B6B}" destId="{222E4337-8940-43D2-B9F5-0FD1F3F14B7E}" srcOrd="3" destOrd="0" presId="urn:microsoft.com/office/officeart/2018/2/layout/IconVerticalSolidList"/>
    <dgm:cxn modelId="{4E5443BE-8544-4F66-BE94-278F754D4C63}" type="presParOf" srcId="{16A7E331-35F3-4D8D-A59E-5DDA1D3E2B6B}" destId="{810B9FDE-99B9-4F02-9B43-C0074E72F3A9}" srcOrd="4" destOrd="0" presId="urn:microsoft.com/office/officeart/2018/2/layout/IconVerticalSolidList"/>
    <dgm:cxn modelId="{2960E182-4B65-4A3A-98DC-130640C5230C}" type="presParOf" srcId="{810B9FDE-99B9-4F02-9B43-C0074E72F3A9}" destId="{11FCC50A-1F83-4CCE-A40B-9B083ECD848F}" srcOrd="0" destOrd="0" presId="urn:microsoft.com/office/officeart/2018/2/layout/IconVerticalSolidList"/>
    <dgm:cxn modelId="{294CD906-39BF-4F1D-A083-A889F0BABC2D}" type="presParOf" srcId="{810B9FDE-99B9-4F02-9B43-C0074E72F3A9}" destId="{093A88D6-738E-4BC8-8982-B9AC43DCD234}" srcOrd="1" destOrd="0" presId="urn:microsoft.com/office/officeart/2018/2/layout/IconVerticalSolidList"/>
    <dgm:cxn modelId="{EBD9FEEE-C923-4058-B0CE-053B4844232C}" type="presParOf" srcId="{810B9FDE-99B9-4F02-9B43-C0074E72F3A9}" destId="{B7B71736-35EF-4FBE-A317-9B7098198C3B}" srcOrd="2" destOrd="0" presId="urn:microsoft.com/office/officeart/2018/2/layout/IconVerticalSolidList"/>
    <dgm:cxn modelId="{8941B79B-B828-46A3-9492-22F578F46319}" type="presParOf" srcId="{810B9FDE-99B9-4F02-9B43-C0074E72F3A9}" destId="{E6470600-0930-4963-A0C4-708AFAD783ED}" srcOrd="3" destOrd="0" presId="urn:microsoft.com/office/officeart/2018/2/layout/IconVerticalSolidList"/>
    <dgm:cxn modelId="{39D5EB66-7A9C-4251-BB33-65559C8EA7EC}" type="presParOf" srcId="{16A7E331-35F3-4D8D-A59E-5DDA1D3E2B6B}" destId="{646D28E1-DC9A-43D1-80D2-5CBE168ECB92}" srcOrd="5" destOrd="0" presId="urn:microsoft.com/office/officeart/2018/2/layout/IconVerticalSolidList"/>
    <dgm:cxn modelId="{EA6E46E8-9DAB-4E77-A79B-7D697A5492BA}" type="presParOf" srcId="{16A7E331-35F3-4D8D-A59E-5DDA1D3E2B6B}" destId="{D16DD807-ABA9-4DA6-9FC7-18BB6F363AFA}" srcOrd="6" destOrd="0" presId="urn:microsoft.com/office/officeart/2018/2/layout/IconVerticalSolidList"/>
    <dgm:cxn modelId="{6795372A-50B8-45F6-85DD-994123DB92A3}" type="presParOf" srcId="{D16DD807-ABA9-4DA6-9FC7-18BB6F363AFA}" destId="{F7278A1F-1DB8-4A6B-A9C2-BC09A3BA25EA}" srcOrd="0" destOrd="0" presId="urn:microsoft.com/office/officeart/2018/2/layout/IconVerticalSolidList"/>
    <dgm:cxn modelId="{39CA811E-5320-4C67-B366-592038B969C7}" type="presParOf" srcId="{D16DD807-ABA9-4DA6-9FC7-18BB6F363AFA}" destId="{EC2CB270-8341-4970-B16D-2E3D3197EA01}" srcOrd="1" destOrd="0" presId="urn:microsoft.com/office/officeart/2018/2/layout/IconVerticalSolidList"/>
    <dgm:cxn modelId="{4B79C79A-BE2F-4115-B20C-786E701AD0AC}" type="presParOf" srcId="{D16DD807-ABA9-4DA6-9FC7-18BB6F363AFA}" destId="{8481483B-952F-4B7B-BAB6-583BECF74643}" srcOrd="2" destOrd="0" presId="urn:microsoft.com/office/officeart/2018/2/layout/IconVerticalSolidList"/>
    <dgm:cxn modelId="{4F1F097D-64EA-4935-BF83-BDE9B3132286}" type="presParOf" srcId="{D16DD807-ABA9-4DA6-9FC7-18BB6F363AFA}" destId="{27977347-AB09-4FE1-B163-9A39B5C693D2}" srcOrd="3" destOrd="0" presId="urn:microsoft.com/office/officeart/2018/2/layout/IconVerticalSolidList"/>
    <dgm:cxn modelId="{85C80B93-D053-4625-8ABC-E2D10862967D}" type="presParOf" srcId="{16A7E331-35F3-4D8D-A59E-5DDA1D3E2B6B}" destId="{86DFAE51-4603-469D-81FE-8AC9E5C3394C}" srcOrd="7" destOrd="0" presId="urn:microsoft.com/office/officeart/2018/2/layout/IconVerticalSolidList"/>
    <dgm:cxn modelId="{A1FF90B8-C546-4E5C-B023-0163B38AA4E9}" type="presParOf" srcId="{16A7E331-35F3-4D8D-A59E-5DDA1D3E2B6B}" destId="{686582CF-D2F7-42C0-8417-F02F61B5156F}" srcOrd="8" destOrd="0" presId="urn:microsoft.com/office/officeart/2018/2/layout/IconVerticalSolidList"/>
    <dgm:cxn modelId="{C50E2B00-A6AC-447E-BA61-641B55F7E433}" type="presParOf" srcId="{686582CF-D2F7-42C0-8417-F02F61B5156F}" destId="{AB77B954-610B-4A65-8A23-F078F7CC03D0}" srcOrd="0" destOrd="0" presId="urn:microsoft.com/office/officeart/2018/2/layout/IconVerticalSolidList"/>
    <dgm:cxn modelId="{DE6F01B0-36A5-4E50-B042-08182CA23A6F}" type="presParOf" srcId="{686582CF-D2F7-42C0-8417-F02F61B5156F}" destId="{CD4D32AF-AE0C-45AF-B406-D3D5FAB32BB3}" srcOrd="1" destOrd="0" presId="urn:microsoft.com/office/officeart/2018/2/layout/IconVerticalSolidList"/>
    <dgm:cxn modelId="{A32B8B53-9CFE-4A7F-9A92-5D8312B82402}" type="presParOf" srcId="{686582CF-D2F7-42C0-8417-F02F61B5156F}" destId="{1B28EC87-79DC-4997-B3D1-78C25999F1B3}" srcOrd="2" destOrd="0" presId="urn:microsoft.com/office/officeart/2018/2/layout/IconVerticalSolidList"/>
    <dgm:cxn modelId="{1A1E0740-631C-47F1-950D-D44BC10AFA6D}" type="presParOf" srcId="{686582CF-D2F7-42C0-8417-F02F61B5156F}" destId="{A3614811-AC46-4BD2-8F9A-4DACFB6BBE63}" srcOrd="3" destOrd="0" presId="urn:microsoft.com/office/officeart/2018/2/layout/IconVerticalSolidList"/>
    <dgm:cxn modelId="{0BF0159E-B609-47E3-96A3-21B8178A4A9D}" type="presParOf" srcId="{16A7E331-35F3-4D8D-A59E-5DDA1D3E2B6B}" destId="{9DAA4EE6-8724-44FA-A977-809CFE9E8F87}" srcOrd="9" destOrd="0" presId="urn:microsoft.com/office/officeart/2018/2/layout/IconVerticalSolidList"/>
    <dgm:cxn modelId="{1A971071-9B3D-48CC-A4DC-38E916F34121}" type="presParOf" srcId="{16A7E331-35F3-4D8D-A59E-5DDA1D3E2B6B}" destId="{4F00B5F1-FBA3-4804-BB6C-5B8B103A961A}" srcOrd="10" destOrd="0" presId="urn:microsoft.com/office/officeart/2018/2/layout/IconVerticalSolidList"/>
    <dgm:cxn modelId="{E49649A6-5FCA-4797-9E37-A451116EC7D7}" type="presParOf" srcId="{4F00B5F1-FBA3-4804-BB6C-5B8B103A961A}" destId="{11293F78-A580-441F-8DB1-BFEB18C5D2D7}" srcOrd="0" destOrd="0" presId="urn:microsoft.com/office/officeart/2018/2/layout/IconVerticalSolidList"/>
    <dgm:cxn modelId="{ADCE5953-1E22-4AB4-BB08-696536CBF3B8}" type="presParOf" srcId="{4F00B5F1-FBA3-4804-BB6C-5B8B103A961A}" destId="{72CD6418-31EF-4268-9640-FD9DB5100386}" srcOrd="1" destOrd="0" presId="urn:microsoft.com/office/officeart/2018/2/layout/IconVerticalSolidList"/>
    <dgm:cxn modelId="{A1F8B2A9-1D4C-46D8-A7C8-4F359442829B}" type="presParOf" srcId="{4F00B5F1-FBA3-4804-BB6C-5B8B103A961A}" destId="{9B6F9F53-CAF5-4030-A459-19C69339137C}" srcOrd="2" destOrd="0" presId="urn:microsoft.com/office/officeart/2018/2/layout/IconVerticalSolidList"/>
    <dgm:cxn modelId="{3094FDBC-C5BE-405A-A2C1-B803B37DC87F}" type="presParOf" srcId="{4F00B5F1-FBA3-4804-BB6C-5B8B103A961A}" destId="{040D4C0B-0FCE-4C14-A0F1-F1340B901E14}" srcOrd="3" destOrd="0" presId="urn:microsoft.com/office/officeart/2018/2/layout/IconVerticalSolidList"/>
    <dgm:cxn modelId="{AEF60F69-7149-4E1A-85D6-BAA846910477}" type="presParOf" srcId="{16A7E331-35F3-4D8D-A59E-5DDA1D3E2B6B}" destId="{020764B5-926F-442D-A1E4-04322C16D7EF}" srcOrd="11" destOrd="0" presId="urn:microsoft.com/office/officeart/2018/2/layout/IconVerticalSolidList"/>
    <dgm:cxn modelId="{968B593C-53BD-4B6B-943E-01A138B92595}" type="presParOf" srcId="{16A7E331-35F3-4D8D-A59E-5DDA1D3E2B6B}" destId="{5D472177-5CEA-429D-B661-B17018F8956F}" srcOrd="12" destOrd="0" presId="urn:microsoft.com/office/officeart/2018/2/layout/IconVerticalSolidList"/>
    <dgm:cxn modelId="{7B3DE922-99FF-4988-8867-2CE00C9F2FAD}" type="presParOf" srcId="{5D472177-5CEA-429D-B661-B17018F8956F}" destId="{CC6A93AA-9513-4E6E-9A82-62027B7EBD64}" srcOrd="0" destOrd="0" presId="urn:microsoft.com/office/officeart/2018/2/layout/IconVerticalSolidList"/>
    <dgm:cxn modelId="{C5D6B14E-E4BD-4E33-AE7B-58C993BAE12C}" type="presParOf" srcId="{5D472177-5CEA-429D-B661-B17018F8956F}" destId="{D6E99AB4-1692-4CAD-AF38-22AE01CA0BA1}" srcOrd="1" destOrd="0" presId="urn:microsoft.com/office/officeart/2018/2/layout/IconVerticalSolidList"/>
    <dgm:cxn modelId="{93E1C952-0F84-4908-B6AE-8B248E3E0B4D}" type="presParOf" srcId="{5D472177-5CEA-429D-B661-B17018F8956F}" destId="{B8BB56AD-944C-4A2C-8596-EC0E6AF7DED0}" srcOrd="2" destOrd="0" presId="urn:microsoft.com/office/officeart/2018/2/layout/IconVerticalSolidList"/>
    <dgm:cxn modelId="{299A150A-9844-4BD5-8E95-CF89BA140595}" type="presParOf" srcId="{5D472177-5CEA-429D-B661-B17018F8956F}" destId="{7B42B31F-B4DF-406E-B41B-548AF36F98F0}" srcOrd="3" destOrd="0" presId="urn:microsoft.com/office/officeart/2018/2/layout/IconVerticalSolidList"/>
    <dgm:cxn modelId="{FF2F936A-BE74-467A-B1F6-C40B01A7CED8}" type="presParOf" srcId="{16A7E331-35F3-4D8D-A59E-5DDA1D3E2B6B}" destId="{91ED8CB5-916B-4BD3-85E1-A3BEC22FC223}" srcOrd="13" destOrd="0" presId="urn:microsoft.com/office/officeart/2018/2/layout/IconVerticalSolidList"/>
    <dgm:cxn modelId="{8B07A357-87B8-4413-8332-D63D96543747}" type="presParOf" srcId="{16A7E331-35F3-4D8D-A59E-5DDA1D3E2B6B}" destId="{1EF37B9D-0524-413F-801F-B8BD21A7B66C}" srcOrd="14" destOrd="0" presId="urn:microsoft.com/office/officeart/2018/2/layout/IconVerticalSolidList"/>
    <dgm:cxn modelId="{3C98AC25-0AAB-4860-8871-5B3945C11478}" type="presParOf" srcId="{1EF37B9D-0524-413F-801F-B8BD21A7B66C}" destId="{794C164C-6DB6-422B-8A8A-80EE676F7B61}" srcOrd="0" destOrd="0" presId="urn:microsoft.com/office/officeart/2018/2/layout/IconVerticalSolidList"/>
    <dgm:cxn modelId="{1B596C55-551E-42F5-B428-D6101424244E}" type="presParOf" srcId="{1EF37B9D-0524-413F-801F-B8BD21A7B66C}" destId="{39CED522-DB80-4031-AB88-BCA8D0AE3B23}" srcOrd="1" destOrd="0" presId="urn:microsoft.com/office/officeart/2018/2/layout/IconVerticalSolidList"/>
    <dgm:cxn modelId="{AF88D6C7-C6E6-42C2-9BD8-FCAA6DD292AD}" type="presParOf" srcId="{1EF37B9D-0524-413F-801F-B8BD21A7B66C}" destId="{3D27F51A-B0F0-4F63-AD98-27821597A7E7}" srcOrd="2" destOrd="0" presId="urn:microsoft.com/office/officeart/2018/2/layout/IconVerticalSolidList"/>
    <dgm:cxn modelId="{A73989D0-20D8-40ED-965A-4404BA7D3E5D}" type="presParOf" srcId="{1EF37B9D-0524-413F-801F-B8BD21A7B66C}" destId="{BF1FC7B4-ECBD-4568-982C-F3AE12C73A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34ACFD-96CD-434F-BAA0-157E000C3F26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BE2196-6314-4F8E-918F-8B0423081444}">
      <dgm:prSet/>
      <dgm:spPr/>
      <dgm:t>
        <a:bodyPr/>
        <a:lstStyle/>
        <a:p>
          <a:r>
            <a:rPr lang="en-US" dirty="0"/>
            <a:t>FUN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US" dirty="0"/>
        </a:p>
      </dgm:t>
    </dgm:pt>
    <dgm:pt modelId="{5A38BD68-44D1-4918-BAC5-6B9B4C4CAAE9}" type="parTrans" cxnId="{3887A6AD-E288-4266-B39F-6BE28B6A420D}">
      <dgm:prSet/>
      <dgm:spPr/>
      <dgm:t>
        <a:bodyPr/>
        <a:lstStyle/>
        <a:p>
          <a:endParaRPr lang="en-US"/>
        </a:p>
      </dgm:t>
    </dgm:pt>
    <dgm:pt modelId="{FBFDA666-341B-48CC-AB2E-3575B2EBA3E6}" type="sibTrans" cxnId="{3887A6AD-E288-4266-B39F-6BE28B6A420D}">
      <dgm:prSet/>
      <dgm:spPr/>
      <dgm:t>
        <a:bodyPr/>
        <a:lstStyle/>
        <a:p>
          <a:endParaRPr lang="en-US"/>
        </a:p>
      </dgm:t>
    </dgm:pt>
    <dgm:pt modelId="{37970248-8BE3-46CC-9E53-84479A56FAA3}">
      <dgm:prSet/>
      <dgm:spPr/>
      <dgm:t>
        <a:bodyPr/>
        <a:lstStyle/>
        <a:p>
          <a:r>
            <a:rPr lang="en-US"/>
            <a:t>Make it Fun – Celebrate learning and improvement.</a:t>
          </a:r>
        </a:p>
      </dgm:t>
    </dgm:pt>
    <dgm:pt modelId="{37F96F98-188C-4231-8C94-78264D014688}" type="parTrans" cxnId="{4FF230B9-1B85-4998-BFD7-EFDBA3F125C5}">
      <dgm:prSet/>
      <dgm:spPr/>
      <dgm:t>
        <a:bodyPr/>
        <a:lstStyle/>
        <a:p>
          <a:endParaRPr lang="en-US"/>
        </a:p>
      </dgm:t>
    </dgm:pt>
    <dgm:pt modelId="{88654FEA-7261-4A0F-A6E7-038131BE7D25}" type="sibTrans" cxnId="{4FF230B9-1B85-4998-BFD7-EFDBA3F125C5}">
      <dgm:prSet/>
      <dgm:spPr/>
      <dgm:t>
        <a:bodyPr/>
        <a:lstStyle/>
        <a:p>
          <a:endParaRPr lang="en-US"/>
        </a:p>
      </dgm:t>
    </dgm:pt>
    <dgm:pt modelId="{2E5A7230-36F2-49DD-8B4D-777155320B31}">
      <dgm:prSet/>
      <dgm:spPr/>
      <dgm:t>
        <a:bodyPr/>
        <a:lstStyle/>
        <a:p>
          <a:r>
            <a:rPr lang="en-US" dirty="0"/>
            <a:t>CONSISTENCY</a:t>
          </a:r>
        </a:p>
      </dgm:t>
    </dgm:pt>
    <dgm:pt modelId="{84B8F201-D4FB-4F04-B650-EB046D6CEE0E}" type="parTrans" cxnId="{5E2D3161-1874-41FB-814E-98DFBC92E9E3}">
      <dgm:prSet/>
      <dgm:spPr/>
      <dgm:t>
        <a:bodyPr/>
        <a:lstStyle/>
        <a:p>
          <a:endParaRPr lang="en-US"/>
        </a:p>
      </dgm:t>
    </dgm:pt>
    <dgm:pt modelId="{04D2BAE8-4EE5-4BCA-A84E-DBF3DF85CF13}" type="sibTrans" cxnId="{5E2D3161-1874-41FB-814E-98DFBC92E9E3}">
      <dgm:prSet/>
      <dgm:spPr/>
      <dgm:t>
        <a:bodyPr/>
        <a:lstStyle/>
        <a:p>
          <a:endParaRPr lang="en-US"/>
        </a:p>
      </dgm:t>
    </dgm:pt>
    <dgm:pt modelId="{7D27E91C-893A-4D20-9D57-11927BA2920F}">
      <dgm:prSet/>
      <dgm:spPr/>
      <dgm:t>
        <a:bodyPr/>
        <a:lstStyle/>
        <a:p>
          <a:r>
            <a:rPr lang="en-US"/>
            <a:t>Be Consistent – Embed standards in everyday work.</a:t>
          </a:r>
        </a:p>
      </dgm:t>
    </dgm:pt>
    <dgm:pt modelId="{26AD04A5-ACEA-4DF0-9A2C-1CCE33AFF1A1}" type="parTrans" cxnId="{2D46BA5C-6770-4032-9A34-753834E6C9FF}">
      <dgm:prSet/>
      <dgm:spPr/>
      <dgm:t>
        <a:bodyPr/>
        <a:lstStyle/>
        <a:p>
          <a:endParaRPr lang="en-US"/>
        </a:p>
      </dgm:t>
    </dgm:pt>
    <dgm:pt modelId="{96C0356D-7AAF-4C37-9697-C6D3377A40BD}" type="sibTrans" cxnId="{2D46BA5C-6770-4032-9A34-753834E6C9FF}">
      <dgm:prSet/>
      <dgm:spPr/>
      <dgm:t>
        <a:bodyPr/>
        <a:lstStyle/>
        <a:p>
          <a:endParaRPr lang="en-US"/>
        </a:p>
      </dgm:t>
    </dgm:pt>
    <dgm:pt modelId="{1FFA4107-679A-4940-BDC8-554CE021A84C}">
      <dgm:prSet/>
      <dgm:spPr/>
      <dgm:t>
        <a:bodyPr/>
        <a:lstStyle/>
        <a:p>
          <a:r>
            <a:rPr lang="en-US" dirty="0"/>
            <a:t>STRENGTH-FOCUSED</a:t>
          </a:r>
        </a:p>
      </dgm:t>
    </dgm:pt>
    <dgm:pt modelId="{C4C01F7B-56A3-40A8-9F71-A4215B46A2B7}" type="parTrans" cxnId="{9E4CB61C-0CA2-45FD-B54D-3C562540AE16}">
      <dgm:prSet/>
      <dgm:spPr/>
      <dgm:t>
        <a:bodyPr/>
        <a:lstStyle/>
        <a:p>
          <a:endParaRPr lang="en-US"/>
        </a:p>
      </dgm:t>
    </dgm:pt>
    <dgm:pt modelId="{254C888C-3DFE-4510-A672-07D7ACBD461D}" type="sibTrans" cxnId="{9E4CB61C-0CA2-45FD-B54D-3C562540AE16}">
      <dgm:prSet/>
      <dgm:spPr/>
      <dgm:t>
        <a:bodyPr/>
        <a:lstStyle/>
        <a:p>
          <a:endParaRPr lang="en-US"/>
        </a:p>
      </dgm:t>
    </dgm:pt>
    <dgm:pt modelId="{7EB1200F-E0BB-43C1-9E96-992CB72AECDA}">
      <dgm:prSet/>
      <dgm:spPr/>
      <dgm:t>
        <a:bodyPr/>
        <a:lstStyle/>
        <a:p>
          <a:r>
            <a:rPr lang="en-US"/>
            <a:t>Leverage Strengths – Use existing structures.</a:t>
          </a:r>
        </a:p>
      </dgm:t>
    </dgm:pt>
    <dgm:pt modelId="{10130F7A-AC86-4CAB-9CD1-505308E4A82F}" type="parTrans" cxnId="{98A2992E-28EA-4243-BD2A-17F52AF09B0F}">
      <dgm:prSet/>
      <dgm:spPr/>
      <dgm:t>
        <a:bodyPr/>
        <a:lstStyle/>
        <a:p>
          <a:endParaRPr lang="en-US"/>
        </a:p>
      </dgm:t>
    </dgm:pt>
    <dgm:pt modelId="{FF170A95-F294-4818-85D6-65C1355565E1}" type="sibTrans" cxnId="{98A2992E-28EA-4243-BD2A-17F52AF09B0F}">
      <dgm:prSet/>
      <dgm:spPr/>
      <dgm:t>
        <a:bodyPr/>
        <a:lstStyle/>
        <a:p>
          <a:endParaRPr lang="en-US"/>
        </a:p>
      </dgm:t>
    </dgm:pt>
    <dgm:pt modelId="{544324CA-CF21-4D75-8DA9-228490576308}">
      <dgm:prSet/>
      <dgm:spPr/>
      <dgm:t>
        <a:bodyPr/>
        <a:lstStyle/>
        <a:p>
          <a:r>
            <a:rPr lang="en-US" dirty="0"/>
            <a:t>PERSON-CENTRED</a:t>
          </a:r>
        </a:p>
      </dgm:t>
    </dgm:pt>
    <dgm:pt modelId="{1CCB1FD1-75FC-4F97-A821-46F96C234BFB}" type="parTrans" cxnId="{F7D26075-C2B6-4808-AA6A-74B179B5E27F}">
      <dgm:prSet/>
      <dgm:spPr/>
      <dgm:t>
        <a:bodyPr/>
        <a:lstStyle/>
        <a:p>
          <a:endParaRPr lang="en-US"/>
        </a:p>
      </dgm:t>
    </dgm:pt>
    <dgm:pt modelId="{BEFF62DD-C728-4259-9231-8281B628C6BB}" type="sibTrans" cxnId="{F7D26075-C2B6-4808-AA6A-74B179B5E27F}">
      <dgm:prSet/>
      <dgm:spPr/>
      <dgm:t>
        <a:bodyPr/>
        <a:lstStyle/>
        <a:p>
          <a:endParaRPr lang="en-US"/>
        </a:p>
      </dgm:t>
    </dgm:pt>
    <dgm:pt modelId="{1B522417-68FE-4671-929A-CAED554140DB}">
      <dgm:prSet/>
      <dgm:spPr/>
      <dgm:t>
        <a:bodyPr/>
        <a:lstStyle/>
        <a:p>
          <a:r>
            <a:rPr lang="en-US" dirty="0"/>
            <a:t>Involve Clients &amp; Families – Embed person-</a:t>
          </a:r>
          <a:r>
            <a:rPr lang="en-US" dirty="0" err="1"/>
            <a:t>centred</a:t>
          </a:r>
          <a:r>
            <a:rPr lang="en-US" dirty="0"/>
            <a:t> care.</a:t>
          </a:r>
        </a:p>
      </dgm:t>
    </dgm:pt>
    <dgm:pt modelId="{864428D7-4E2C-47B1-9091-AF81830E71AC}" type="parTrans" cxnId="{ABAC77FE-B384-4EE0-86C4-9E9B26E33847}">
      <dgm:prSet/>
      <dgm:spPr/>
      <dgm:t>
        <a:bodyPr/>
        <a:lstStyle/>
        <a:p>
          <a:endParaRPr lang="en-US"/>
        </a:p>
      </dgm:t>
    </dgm:pt>
    <dgm:pt modelId="{8C033FDC-DCE9-47F0-980C-73F24294A4E2}" type="sibTrans" cxnId="{ABAC77FE-B384-4EE0-86C4-9E9B26E33847}">
      <dgm:prSet/>
      <dgm:spPr/>
      <dgm:t>
        <a:bodyPr/>
        <a:lstStyle/>
        <a:p>
          <a:endParaRPr lang="en-US"/>
        </a:p>
      </dgm:t>
    </dgm:pt>
    <dgm:pt modelId="{40322CAB-9716-45B9-B4B3-A6F2E3B3736C}">
      <dgm:prSet/>
      <dgm:spPr/>
      <dgm:t>
        <a:bodyPr/>
        <a:lstStyle/>
        <a:p>
          <a:r>
            <a:rPr lang="en-US" dirty="0"/>
            <a:t>ACTION-ORIENTED</a:t>
          </a:r>
        </a:p>
      </dgm:t>
    </dgm:pt>
    <dgm:pt modelId="{B4159CEE-E6A4-4873-8109-C1D7D7D1B773}" type="parTrans" cxnId="{BFA5B5F5-6D05-420D-9CDF-C95705A81762}">
      <dgm:prSet/>
      <dgm:spPr/>
      <dgm:t>
        <a:bodyPr/>
        <a:lstStyle/>
        <a:p>
          <a:endParaRPr lang="en-US"/>
        </a:p>
      </dgm:t>
    </dgm:pt>
    <dgm:pt modelId="{198DEC3B-D5C7-4D23-976E-51B3D142951D}" type="sibTrans" cxnId="{BFA5B5F5-6D05-420D-9CDF-C95705A81762}">
      <dgm:prSet/>
      <dgm:spPr/>
      <dgm:t>
        <a:bodyPr/>
        <a:lstStyle/>
        <a:p>
          <a:endParaRPr lang="en-US"/>
        </a:p>
      </dgm:t>
    </dgm:pt>
    <dgm:pt modelId="{399DF237-E766-4C00-AD27-F67CF78686ED}">
      <dgm:prSet/>
      <dgm:spPr/>
      <dgm:t>
        <a:bodyPr/>
        <a:lstStyle/>
        <a:p>
          <a:r>
            <a:rPr lang="en-US"/>
            <a:t>Take Action – Mock tracers, evidence review, self-assessments.</a:t>
          </a:r>
        </a:p>
      </dgm:t>
    </dgm:pt>
    <dgm:pt modelId="{05068401-33D9-488D-8D95-43D6A309EFD0}" type="parTrans" cxnId="{35FBB502-69F1-46D7-BAB3-2F8C4A89448E}">
      <dgm:prSet/>
      <dgm:spPr/>
      <dgm:t>
        <a:bodyPr/>
        <a:lstStyle/>
        <a:p>
          <a:endParaRPr lang="en-US"/>
        </a:p>
      </dgm:t>
    </dgm:pt>
    <dgm:pt modelId="{17E588C9-B332-4ADB-AB52-95F4655C4E19}" type="sibTrans" cxnId="{35FBB502-69F1-46D7-BAB3-2F8C4A89448E}">
      <dgm:prSet/>
      <dgm:spPr/>
      <dgm:t>
        <a:bodyPr/>
        <a:lstStyle/>
        <a:p>
          <a:endParaRPr lang="en-US"/>
        </a:p>
      </dgm:t>
    </dgm:pt>
    <dgm:pt modelId="{71E5B945-67EF-486A-9118-A7CE0C8AA1ED}" type="pres">
      <dgm:prSet presAssocID="{A834ACFD-96CD-434F-BAA0-157E000C3F26}" presName="Name0" presStyleCnt="0">
        <dgm:presLayoutVars>
          <dgm:dir/>
          <dgm:animLvl val="lvl"/>
          <dgm:resizeHandles val="exact"/>
        </dgm:presLayoutVars>
      </dgm:prSet>
      <dgm:spPr/>
    </dgm:pt>
    <dgm:pt modelId="{D9E5B831-8AF4-416B-8FA1-3DB4BF336C8E}" type="pres">
      <dgm:prSet presAssocID="{D4BE2196-6314-4F8E-918F-8B0423081444}" presName="composite" presStyleCnt="0"/>
      <dgm:spPr/>
    </dgm:pt>
    <dgm:pt modelId="{6DAD56B8-6FF3-4C2F-82A4-0256AC566673}" type="pres">
      <dgm:prSet presAssocID="{D4BE2196-6314-4F8E-918F-8B0423081444}" presName="parTx" presStyleLbl="alignNode1" presStyleIdx="0" presStyleCnt="5">
        <dgm:presLayoutVars>
          <dgm:chMax val="0"/>
          <dgm:chPref val="0"/>
        </dgm:presLayoutVars>
      </dgm:prSet>
      <dgm:spPr/>
    </dgm:pt>
    <dgm:pt modelId="{5169C7B8-B2EC-46F7-8691-62A2EBF05D22}" type="pres">
      <dgm:prSet presAssocID="{D4BE2196-6314-4F8E-918F-8B0423081444}" presName="desTx" presStyleLbl="alignAccFollowNode1" presStyleIdx="0" presStyleCnt="5">
        <dgm:presLayoutVars/>
      </dgm:prSet>
      <dgm:spPr/>
    </dgm:pt>
    <dgm:pt modelId="{0DA715DC-1C99-454A-81E4-65946D3FB41E}" type="pres">
      <dgm:prSet presAssocID="{FBFDA666-341B-48CC-AB2E-3575B2EBA3E6}" presName="space" presStyleCnt="0"/>
      <dgm:spPr/>
    </dgm:pt>
    <dgm:pt modelId="{2656750B-5032-4145-896D-A85BE7F12F61}" type="pres">
      <dgm:prSet presAssocID="{2E5A7230-36F2-49DD-8B4D-777155320B31}" presName="composite" presStyleCnt="0"/>
      <dgm:spPr/>
    </dgm:pt>
    <dgm:pt modelId="{B0C52694-6DF4-4E77-B0C3-ECCFC760C3ED}" type="pres">
      <dgm:prSet presAssocID="{2E5A7230-36F2-49DD-8B4D-777155320B31}" presName="parTx" presStyleLbl="alignNode1" presStyleIdx="1" presStyleCnt="5">
        <dgm:presLayoutVars>
          <dgm:chMax val="0"/>
          <dgm:chPref val="0"/>
        </dgm:presLayoutVars>
      </dgm:prSet>
      <dgm:spPr/>
    </dgm:pt>
    <dgm:pt modelId="{1D5A35FA-29C2-48E6-9836-913AE9D6F5A3}" type="pres">
      <dgm:prSet presAssocID="{2E5A7230-36F2-49DD-8B4D-777155320B31}" presName="desTx" presStyleLbl="alignAccFollowNode1" presStyleIdx="1" presStyleCnt="5">
        <dgm:presLayoutVars/>
      </dgm:prSet>
      <dgm:spPr/>
    </dgm:pt>
    <dgm:pt modelId="{B9E72A8A-A60C-4118-8085-F8CA04BD1B8D}" type="pres">
      <dgm:prSet presAssocID="{04D2BAE8-4EE5-4BCA-A84E-DBF3DF85CF13}" presName="space" presStyleCnt="0"/>
      <dgm:spPr/>
    </dgm:pt>
    <dgm:pt modelId="{21646ABD-5229-42B6-BD23-82C654C00B7B}" type="pres">
      <dgm:prSet presAssocID="{1FFA4107-679A-4940-BDC8-554CE021A84C}" presName="composite" presStyleCnt="0"/>
      <dgm:spPr/>
    </dgm:pt>
    <dgm:pt modelId="{418D8EE4-86CD-47EC-BA99-78B7DE1FD397}" type="pres">
      <dgm:prSet presAssocID="{1FFA4107-679A-4940-BDC8-554CE021A84C}" presName="parTx" presStyleLbl="alignNode1" presStyleIdx="2" presStyleCnt="5">
        <dgm:presLayoutVars>
          <dgm:chMax val="0"/>
          <dgm:chPref val="0"/>
        </dgm:presLayoutVars>
      </dgm:prSet>
      <dgm:spPr/>
    </dgm:pt>
    <dgm:pt modelId="{545E3DED-1399-47FB-993F-0318E6969E01}" type="pres">
      <dgm:prSet presAssocID="{1FFA4107-679A-4940-BDC8-554CE021A84C}" presName="desTx" presStyleLbl="alignAccFollowNode1" presStyleIdx="2" presStyleCnt="5">
        <dgm:presLayoutVars/>
      </dgm:prSet>
      <dgm:spPr/>
    </dgm:pt>
    <dgm:pt modelId="{87218070-2B8A-4F8E-960D-D616B24E9003}" type="pres">
      <dgm:prSet presAssocID="{254C888C-3DFE-4510-A672-07D7ACBD461D}" presName="space" presStyleCnt="0"/>
      <dgm:spPr/>
    </dgm:pt>
    <dgm:pt modelId="{53B48900-1B34-4F69-A90D-CD74B02AA0BD}" type="pres">
      <dgm:prSet presAssocID="{544324CA-CF21-4D75-8DA9-228490576308}" presName="composite" presStyleCnt="0"/>
      <dgm:spPr/>
    </dgm:pt>
    <dgm:pt modelId="{439F220B-742B-459E-8DEA-C4DED977E374}" type="pres">
      <dgm:prSet presAssocID="{544324CA-CF21-4D75-8DA9-228490576308}" presName="parTx" presStyleLbl="alignNode1" presStyleIdx="3" presStyleCnt="5">
        <dgm:presLayoutVars>
          <dgm:chMax val="0"/>
          <dgm:chPref val="0"/>
        </dgm:presLayoutVars>
      </dgm:prSet>
      <dgm:spPr/>
    </dgm:pt>
    <dgm:pt modelId="{3C8FF560-8AED-4ABB-B579-9C7444FDA7B4}" type="pres">
      <dgm:prSet presAssocID="{544324CA-CF21-4D75-8DA9-228490576308}" presName="desTx" presStyleLbl="alignAccFollowNode1" presStyleIdx="3" presStyleCnt="5">
        <dgm:presLayoutVars/>
      </dgm:prSet>
      <dgm:spPr/>
    </dgm:pt>
    <dgm:pt modelId="{27645669-8DF1-412B-8BF3-0A72B8331773}" type="pres">
      <dgm:prSet presAssocID="{BEFF62DD-C728-4259-9231-8281B628C6BB}" presName="space" presStyleCnt="0"/>
      <dgm:spPr/>
    </dgm:pt>
    <dgm:pt modelId="{0101AD5D-4C1B-4C9C-A68E-4EF2FC2C9C4D}" type="pres">
      <dgm:prSet presAssocID="{40322CAB-9716-45B9-B4B3-A6F2E3B3736C}" presName="composite" presStyleCnt="0"/>
      <dgm:spPr/>
    </dgm:pt>
    <dgm:pt modelId="{F60A464E-A512-444A-9699-0438BAD84029}" type="pres">
      <dgm:prSet presAssocID="{40322CAB-9716-45B9-B4B3-A6F2E3B3736C}" presName="parTx" presStyleLbl="alignNode1" presStyleIdx="4" presStyleCnt="5">
        <dgm:presLayoutVars>
          <dgm:chMax val="0"/>
          <dgm:chPref val="0"/>
        </dgm:presLayoutVars>
      </dgm:prSet>
      <dgm:spPr/>
    </dgm:pt>
    <dgm:pt modelId="{64B387E1-B220-4F0A-A147-2824084D0996}" type="pres">
      <dgm:prSet presAssocID="{40322CAB-9716-45B9-B4B3-A6F2E3B3736C}" presName="desTx" presStyleLbl="alignAccFollowNode1" presStyleIdx="4" presStyleCnt="5">
        <dgm:presLayoutVars/>
      </dgm:prSet>
      <dgm:spPr/>
    </dgm:pt>
  </dgm:ptLst>
  <dgm:cxnLst>
    <dgm:cxn modelId="{35FBB502-69F1-46D7-BAB3-2F8C4A89448E}" srcId="{40322CAB-9716-45B9-B4B3-A6F2E3B3736C}" destId="{399DF237-E766-4C00-AD27-F67CF78686ED}" srcOrd="0" destOrd="0" parTransId="{05068401-33D9-488D-8D95-43D6A309EFD0}" sibTransId="{17E588C9-B332-4ADB-AB52-95F4655C4E19}"/>
    <dgm:cxn modelId="{9E4CB61C-0CA2-45FD-B54D-3C562540AE16}" srcId="{A834ACFD-96CD-434F-BAA0-157E000C3F26}" destId="{1FFA4107-679A-4940-BDC8-554CE021A84C}" srcOrd="2" destOrd="0" parTransId="{C4C01F7B-56A3-40A8-9F71-A4215B46A2B7}" sibTransId="{254C888C-3DFE-4510-A672-07D7ACBD461D}"/>
    <dgm:cxn modelId="{54B9171F-07B5-4BB6-B771-135029383404}" type="presOf" srcId="{7D27E91C-893A-4D20-9D57-11927BA2920F}" destId="{1D5A35FA-29C2-48E6-9836-913AE9D6F5A3}" srcOrd="0" destOrd="0" presId="urn:microsoft.com/office/officeart/2016/7/layout/HorizontalActionList"/>
    <dgm:cxn modelId="{289FA629-A81D-4580-8AF7-DB5D1CEBFA41}" type="presOf" srcId="{1FFA4107-679A-4940-BDC8-554CE021A84C}" destId="{418D8EE4-86CD-47EC-BA99-78B7DE1FD397}" srcOrd="0" destOrd="0" presId="urn:microsoft.com/office/officeart/2016/7/layout/HorizontalActionList"/>
    <dgm:cxn modelId="{6C7C442D-D781-4716-A399-42FFCDC4199E}" type="presOf" srcId="{D4BE2196-6314-4F8E-918F-8B0423081444}" destId="{6DAD56B8-6FF3-4C2F-82A4-0256AC566673}" srcOrd="0" destOrd="0" presId="urn:microsoft.com/office/officeart/2016/7/layout/HorizontalActionList"/>
    <dgm:cxn modelId="{98A2992E-28EA-4243-BD2A-17F52AF09B0F}" srcId="{1FFA4107-679A-4940-BDC8-554CE021A84C}" destId="{7EB1200F-E0BB-43C1-9E96-992CB72AECDA}" srcOrd="0" destOrd="0" parTransId="{10130F7A-AC86-4CAB-9CD1-505308E4A82F}" sibTransId="{FF170A95-F294-4818-85D6-65C1355565E1}"/>
    <dgm:cxn modelId="{9188E038-DB61-44A1-9AEC-7A72F5DC5BF5}" type="presOf" srcId="{544324CA-CF21-4D75-8DA9-228490576308}" destId="{439F220B-742B-459E-8DEA-C4DED977E374}" srcOrd="0" destOrd="0" presId="urn:microsoft.com/office/officeart/2016/7/layout/HorizontalActionList"/>
    <dgm:cxn modelId="{2D46BA5C-6770-4032-9A34-753834E6C9FF}" srcId="{2E5A7230-36F2-49DD-8B4D-777155320B31}" destId="{7D27E91C-893A-4D20-9D57-11927BA2920F}" srcOrd="0" destOrd="0" parTransId="{26AD04A5-ACEA-4DF0-9A2C-1CCE33AFF1A1}" sibTransId="{96C0356D-7AAF-4C37-9697-C6D3377A40BD}"/>
    <dgm:cxn modelId="{5E2D3161-1874-41FB-814E-98DFBC92E9E3}" srcId="{A834ACFD-96CD-434F-BAA0-157E000C3F26}" destId="{2E5A7230-36F2-49DD-8B4D-777155320B31}" srcOrd="1" destOrd="0" parTransId="{84B8F201-D4FB-4F04-B650-EB046D6CEE0E}" sibTransId="{04D2BAE8-4EE5-4BCA-A84E-DBF3DF85CF13}"/>
    <dgm:cxn modelId="{F7D26075-C2B6-4808-AA6A-74B179B5E27F}" srcId="{A834ACFD-96CD-434F-BAA0-157E000C3F26}" destId="{544324CA-CF21-4D75-8DA9-228490576308}" srcOrd="3" destOrd="0" parTransId="{1CCB1FD1-75FC-4F97-A821-46F96C234BFB}" sibTransId="{BEFF62DD-C728-4259-9231-8281B628C6BB}"/>
    <dgm:cxn modelId="{55DCD392-246B-4654-B969-040F6131A519}" type="presOf" srcId="{1B522417-68FE-4671-929A-CAED554140DB}" destId="{3C8FF560-8AED-4ABB-B579-9C7444FDA7B4}" srcOrd="0" destOrd="0" presId="urn:microsoft.com/office/officeart/2016/7/layout/HorizontalActionList"/>
    <dgm:cxn modelId="{77B16D9D-5A91-44BC-8775-6BEE28818AB5}" type="presOf" srcId="{37970248-8BE3-46CC-9E53-84479A56FAA3}" destId="{5169C7B8-B2EC-46F7-8691-62A2EBF05D22}" srcOrd="0" destOrd="0" presId="urn:microsoft.com/office/officeart/2016/7/layout/HorizontalActionList"/>
    <dgm:cxn modelId="{B5A1389F-8659-40AF-9023-7BCF30AA70E3}" type="presOf" srcId="{40322CAB-9716-45B9-B4B3-A6F2E3B3736C}" destId="{F60A464E-A512-444A-9699-0438BAD84029}" srcOrd="0" destOrd="0" presId="urn:microsoft.com/office/officeart/2016/7/layout/HorizontalActionList"/>
    <dgm:cxn modelId="{3E849DA0-EE1F-489B-9B9B-45E6446C6FE6}" type="presOf" srcId="{7EB1200F-E0BB-43C1-9E96-992CB72AECDA}" destId="{545E3DED-1399-47FB-993F-0318E6969E01}" srcOrd="0" destOrd="0" presId="urn:microsoft.com/office/officeart/2016/7/layout/HorizontalActionList"/>
    <dgm:cxn modelId="{3887A6AD-E288-4266-B39F-6BE28B6A420D}" srcId="{A834ACFD-96CD-434F-BAA0-157E000C3F26}" destId="{D4BE2196-6314-4F8E-918F-8B0423081444}" srcOrd="0" destOrd="0" parTransId="{5A38BD68-44D1-4918-BAC5-6B9B4C4CAAE9}" sibTransId="{FBFDA666-341B-48CC-AB2E-3575B2EBA3E6}"/>
    <dgm:cxn modelId="{4FF230B9-1B85-4998-BFD7-EFDBA3F125C5}" srcId="{D4BE2196-6314-4F8E-918F-8B0423081444}" destId="{37970248-8BE3-46CC-9E53-84479A56FAA3}" srcOrd="0" destOrd="0" parTransId="{37F96F98-188C-4231-8C94-78264D014688}" sibTransId="{88654FEA-7261-4A0F-A6E7-038131BE7D25}"/>
    <dgm:cxn modelId="{66FD6ECE-A291-484A-930D-160C67226655}" type="presOf" srcId="{A834ACFD-96CD-434F-BAA0-157E000C3F26}" destId="{71E5B945-67EF-486A-9118-A7CE0C8AA1ED}" srcOrd="0" destOrd="0" presId="urn:microsoft.com/office/officeart/2016/7/layout/HorizontalActionList"/>
    <dgm:cxn modelId="{6DD0EECE-2BEB-4D4D-99ED-824EEAB3B63B}" type="presOf" srcId="{399DF237-E766-4C00-AD27-F67CF78686ED}" destId="{64B387E1-B220-4F0A-A147-2824084D0996}" srcOrd="0" destOrd="0" presId="urn:microsoft.com/office/officeart/2016/7/layout/HorizontalActionList"/>
    <dgm:cxn modelId="{B554FDE8-5B52-48B6-B23D-2D52AA92A9AE}" type="presOf" srcId="{2E5A7230-36F2-49DD-8B4D-777155320B31}" destId="{B0C52694-6DF4-4E77-B0C3-ECCFC760C3ED}" srcOrd="0" destOrd="0" presId="urn:microsoft.com/office/officeart/2016/7/layout/HorizontalActionList"/>
    <dgm:cxn modelId="{BFA5B5F5-6D05-420D-9CDF-C95705A81762}" srcId="{A834ACFD-96CD-434F-BAA0-157E000C3F26}" destId="{40322CAB-9716-45B9-B4B3-A6F2E3B3736C}" srcOrd="4" destOrd="0" parTransId="{B4159CEE-E6A4-4873-8109-C1D7D7D1B773}" sibTransId="{198DEC3B-D5C7-4D23-976E-51B3D142951D}"/>
    <dgm:cxn modelId="{ABAC77FE-B384-4EE0-86C4-9E9B26E33847}" srcId="{544324CA-CF21-4D75-8DA9-228490576308}" destId="{1B522417-68FE-4671-929A-CAED554140DB}" srcOrd="0" destOrd="0" parTransId="{864428D7-4E2C-47B1-9091-AF81830E71AC}" sibTransId="{8C033FDC-DCE9-47F0-980C-73F24294A4E2}"/>
    <dgm:cxn modelId="{D73EBF36-01C4-4908-BAD4-316B3A40E7A4}" type="presParOf" srcId="{71E5B945-67EF-486A-9118-A7CE0C8AA1ED}" destId="{D9E5B831-8AF4-416B-8FA1-3DB4BF336C8E}" srcOrd="0" destOrd="0" presId="urn:microsoft.com/office/officeart/2016/7/layout/HorizontalActionList"/>
    <dgm:cxn modelId="{434AB472-7751-43E1-ACE5-32B6D0AFB071}" type="presParOf" srcId="{D9E5B831-8AF4-416B-8FA1-3DB4BF336C8E}" destId="{6DAD56B8-6FF3-4C2F-82A4-0256AC566673}" srcOrd="0" destOrd="0" presId="urn:microsoft.com/office/officeart/2016/7/layout/HorizontalActionList"/>
    <dgm:cxn modelId="{77EDC5FC-2D6D-4BA7-ABF2-B4D298C0F01F}" type="presParOf" srcId="{D9E5B831-8AF4-416B-8FA1-3DB4BF336C8E}" destId="{5169C7B8-B2EC-46F7-8691-62A2EBF05D22}" srcOrd="1" destOrd="0" presId="urn:microsoft.com/office/officeart/2016/7/layout/HorizontalActionList"/>
    <dgm:cxn modelId="{01F82132-5DFC-43B8-ACD7-8D9CB733B57E}" type="presParOf" srcId="{71E5B945-67EF-486A-9118-A7CE0C8AA1ED}" destId="{0DA715DC-1C99-454A-81E4-65946D3FB41E}" srcOrd="1" destOrd="0" presId="urn:microsoft.com/office/officeart/2016/7/layout/HorizontalActionList"/>
    <dgm:cxn modelId="{8A9C35FC-DD4F-4C37-8887-26064526B0DE}" type="presParOf" srcId="{71E5B945-67EF-486A-9118-A7CE0C8AA1ED}" destId="{2656750B-5032-4145-896D-A85BE7F12F61}" srcOrd="2" destOrd="0" presId="urn:microsoft.com/office/officeart/2016/7/layout/HorizontalActionList"/>
    <dgm:cxn modelId="{E1189052-8E63-4B95-97D1-2C22D1D32BD4}" type="presParOf" srcId="{2656750B-5032-4145-896D-A85BE7F12F61}" destId="{B0C52694-6DF4-4E77-B0C3-ECCFC760C3ED}" srcOrd="0" destOrd="0" presId="urn:microsoft.com/office/officeart/2016/7/layout/HorizontalActionList"/>
    <dgm:cxn modelId="{6F2F17A9-84C4-4F04-BCD5-8B7925A4E47B}" type="presParOf" srcId="{2656750B-5032-4145-896D-A85BE7F12F61}" destId="{1D5A35FA-29C2-48E6-9836-913AE9D6F5A3}" srcOrd="1" destOrd="0" presId="urn:microsoft.com/office/officeart/2016/7/layout/HorizontalActionList"/>
    <dgm:cxn modelId="{995CCC23-2FBF-409D-A8E2-90DAE72DC3C7}" type="presParOf" srcId="{71E5B945-67EF-486A-9118-A7CE0C8AA1ED}" destId="{B9E72A8A-A60C-4118-8085-F8CA04BD1B8D}" srcOrd="3" destOrd="0" presId="urn:microsoft.com/office/officeart/2016/7/layout/HorizontalActionList"/>
    <dgm:cxn modelId="{554E26A9-447D-49EF-95B3-61378FB3D2B7}" type="presParOf" srcId="{71E5B945-67EF-486A-9118-A7CE0C8AA1ED}" destId="{21646ABD-5229-42B6-BD23-82C654C00B7B}" srcOrd="4" destOrd="0" presId="urn:microsoft.com/office/officeart/2016/7/layout/HorizontalActionList"/>
    <dgm:cxn modelId="{8134C971-3154-409C-8FF9-6CA7DC20C414}" type="presParOf" srcId="{21646ABD-5229-42B6-BD23-82C654C00B7B}" destId="{418D8EE4-86CD-47EC-BA99-78B7DE1FD397}" srcOrd="0" destOrd="0" presId="urn:microsoft.com/office/officeart/2016/7/layout/HorizontalActionList"/>
    <dgm:cxn modelId="{C6ABCF63-1804-46D1-8114-828DED65879F}" type="presParOf" srcId="{21646ABD-5229-42B6-BD23-82C654C00B7B}" destId="{545E3DED-1399-47FB-993F-0318E6969E01}" srcOrd="1" destOrd="0" presId="urn:microsoft.com/office/officeart/2016/7/layout/HorizontalActionList"/>
    <dgm:cxn modelId="{6C1FC532-6FCE-4F41-8FCE-42C81468E9EE}" type="presParOf" srcId="{71E5B945-67EF-486A-9118-A7CE0C8AA1ED}" destId="{87218070-2B8A-4F8E-960D-D616B24E9003}" srcOrd="5" destOrd="0" presId="urn:microsoft.com/office/officeart/2016/7/layout/HorizontalActionList"/>
    <dgm:cxn modelId="{B1B28B5C-0E98-4361-9DFC-37A9747D3693}" type="presParOf" srcId="{71E5B945-67EF-486A-9118-A7CE0C8AA1ED}" destId="{53B48900-1B34-4F69-A90D-CD74B02AA0BD}" srcOrd="6" destOrd="0" presId="urn:microsoft.com/office/officeart/2016/7/layout/HorizontalActionList"/>
    <dgm:cxn modelId="{AE3142B4-03C5-4F5F-AB10-D6C0C17CED60}" type="presParOf" srcId="{53B48900-1B34-4F69-A90D-CD74B02AA0BD}" destId="{439F220B-742B-459E-8DEA-C4DED977E374}" srcOrd="0" destOrd="0" presId="urn:microsoft.com/office/officeart/2016/7/layout/HorizontalActionList"/>
    <dgm:cxn modelId="{B565D7EA-E00F-4A39-B90B-0A7E512B1C4D}" type="presParOf" srcId="{53B48900-1B34-4F69-A90D-CD74B02AA0BD}" destId="{3C8FF560-8AED-4ABB-B579-9C7444FDA7B4}" srcOrd="1" destOrd="0" presId="urn:microsoft.com/office/officeart/2016/7/layout/HorizontalActionList"/>
    <dgm:cxn modelId="{27E10A6E-3C20-4461-84B3-438F57B839B2}" type="presParOf" srcId="{71E5B945-67EF-486A-9118-A7CE0C8AA1ED}" destId="{27645669-8DF1-412B-8BF3-0A72B8331773}" srcOrd="7" destOrd="0" presId="urn:microsoft.com/office/officeart/2016/7/layout/HorizontalActionList"/>
    <dgm:cxn modelId="{CFC7187F-E314-4455-B02F-AD77582FAC1E}" type="presParOf" srcId="{71E5B945-67EF-486A-9118-A7CE0C8AA1ED}" destId="{0101AD5D-4C1B-4C9C-A68E-4EF2FC2C9C4D}" srcOrd="8" destOrd="0" presId="urn:microsoft.com/office/officeart/2016/7/layout/HorizontalActionList"/>
    <dgm:cxn modelId="{364D9C1F-3F38-417B-AC2F-943E023D8148}" type="presParOf" srcId="{0101AD5D-4C1B-4C9C-A68E-4EF2FC2C9C4D}" destId="{F60A464E-A512-444A-9699-0438BAD84029}" srcOrd="0" destOrd="0" presId="urn:microsoft.com/office/officeart/2016/7/layout/HorizontalActionList"/>
    <dgm:cxn modelId="{67A18532-7BD1-47A9-9F30-F3EEAB373EF9}" type="presParOf" srcId="{0101AD5D-4C1B-4C9C-A68E-4EF2FC2C9C4D}" destId="{64B387E1-B220-4F0A-A147-2824084D099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2755DE-F753-4A96-8C65-8C075146A831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CD6847-B259-4D64-8490-B3B3D5E5B67F}">
      <dgm:prSet/>
      <dgm:spPr/>
      <dgm:t>
        <a:bodyPr/>
        <a:lstStyle/>
        <a:p>
          <a:r>
            <a:rPr lang="en-US" dirty="0"/>
            <a:t>Confirm readiness, resources, and assign a lead to establish your Primer Team.</a:t>
          </a:r>
        </a:p>
      </dgm:t>
    </dgm:pt>
    <dgm:pt modelId="{9B7BDE84-8229-44B4-9FA2-5E99F20BB9F3}" type="parTrans" cxnId="{BA4CCE4E-9677-4203-BE00-1C9EA94C265B}">
      <dgm:prSet/>
      <dgm:spPr/>
      <dgm:t>
        <a:bodyPr/>
        <a:lstStyle/>
        <a:p>
          <a:endParaRPr lang="en-US"/>
        </a:p>
      </dgm:t>
    </dgm:pt>
    <dgm:pt modelId="{FAC9D4D0-A0C4-4AB3-9903-D8E987A6312A}" type="sibTrans" cxnId="{BA4CCE4E-9677-4203-BE00-1C9EA94C265B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443FEB09-0634-4184-A140-383EB810B825}">
      <dgm:prSet/>
      <dgm:spPr/>
      <dgm:t>
        <a:bodyPr/>
        <a:lstStyle/>
        <a:p>
          <a:r>
            <a:rPr lang="en-US" dirty="0"/>
            <a:t>Access your organization portal and set up your profile.</a:t>
          </a:r>
        </a:p>
      </dgm:t>
    </dgm:pt>
    <dgm:pt modelId="{EAEB739E-DC34-4136-89FD-3CB7B2ACF90C}" type="parTrans" cxnId="{40219455-9076-4740-9C8A-438E96647AEF}">
      <dgm:prSet/>
      <dgm:spPr/>
      <dgm:t>
        <a:bodyPr/>
        <a:lstStyle/>
        <a:p>
          <a:endParaRPr lang="en-US"/>
        </a:p>
      </dgm:t>
    </dgm:pt>
    <dgm:pt modelId="{43F8E4C6-47FB-4066-BDEA-8AD1D2D05A00}" type="sibTrans" cxnId="{40219455-9076-4740-9C8A-438E96647AEF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FA3FB53A-B48B-4314-9107-6DE22F90BB29}">
      <dgm:prSet/>
      <dgm:spPr/>
      <dgm:t>
        <a:bodyPr/>
        <a:lstStyle/>
        <a:p>
          <a:r>
            <a:rPr lang="en-US"/>
            <a:t>Plan and complete your self-assessment.</a:t>
          </a:r>
        </a:p>
      </dgm:t>
    </dgm:pt>
    <dgm:pt modelId="{8E1CC6C9-C057-4D5E-85E3-0833AED3A53E}" type="parTrans" cxnId="{3E22DD05-1D90-4103-857C-B75EAF271CF7}">
      <dgm:prSet/>
      <dgm:spPr/>
      <dgm:t>
        <a:bodyPr/>
        <a:lstStyle/>
        <a:p>
          <a:endParaRPr lang="en-US"/>
        </a:p>
      </dgm:t>
    </dgm:pt>
    <dgm:pt modelId="{09E63205-1FBF-4555-BB6C-3E422593A6DB}" type="sibTrans" cxnId="{3E22DD05-1D90-4103-857C-B75EAF271CF7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8F059A1C-46E3-47E9-A547-85FE7D582885}">
      <dgm:prSet/>
      <dgm:spPr/>
      <dgm:t>
        <a:bodyPr/>
        <a:lstStyle/>
        <a:p>
          <a:r>
            <a:rPr lang="en-US"/>
            <a:t>Prepare for the on-site survey using the Primer Manual.</a:t>
          </a:r>
        </a:p>
      </dgm:t>
    </dgm:pt>
    <dgm:pt modelId="{9E77349E-BD55-4F52-9CF0-92ABBB1627C7}" type="parTrans" cxnId="{CD78B41E-A480-4A44-B382-B6FFA619C9D2}">
      <dgm:prSet/>
      <dgm:spPr/>
      <dgm:t>
        <a:bodyPr/>
        <a:lstStyle/>
        <a:p>
          <a:endParaRPr lang="en-US"/>
        </a:p>
      </dgm:t>
    </dgm:pt>
    <dgm:pt modelId="{57F91417-279F-4908-AB49-AA8B3E25CE21}" type="sibTrans" cxnId="{CD78B41E-A480-4A44-B382-B6FFA619C9D2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91AEA43D-360F-4604-B282-B5D24A5FB138}">
      <dgm:prSet/>
      <dgm:spPr/>
      <dgm:t>
        <a:bodyPr/>
        <a:lstStyle/>
        <a:p>
          <a:r>
            <a:rPr lang="en-US"/>
            <a:t>Engage in continuous improvement through your ACR Plan.</a:t>
          </a:r>
        </a:p>
      </dgm:t>
    </dgm:pt>
    <dgm:pt modelId="{54DB8250-0D4C-4151-A37F-C10F9D4BB214}" type="parTrans" cxnId="{689105AF-AAD2-499A-B002-FAABC53E2222}">
      <dgm:prSet/>
      <dgm:spPr/>
      <dgm:t>
        <a:bodyPr/>
        <a:lstStyle/>
        <a:p>
          <a:endParaRPr lang="en-US"/>
        </a:p>
      </dgm:t>
    </dgm:pt>
    <dgm:pt modelId="{988C06EA-EB89-442C-8002-E129EC1A508C}" type="sibTrans" cxnId="{689105AF-AAD2-499A-B002-FAABC53E2222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7D7F62EF-C394-4A7D-8527-4D025BDF6AA8}" type="pres">
      <dgm:prSet presAssocID="{552755DE-F753-4A96-8C65-8C075146A831}" presName="linearFlow" presStyleCnt="0">
        <dgm:presLayoutVars>
          <dgm:dir/>
          <dgm:animLvl val="lvl"/>
          <dgm:resizeHandles val="exact"/>
        </dgm:presLayoutVars>
      </dgm:prSet>
      <dgm:spPr/>
    </dgm:pt>
    <dgm:pt modelId="{DF7DB35D-3686-485B-9166-5798BD8272FD}" type="pres">
      <dgm:prSet presAssocID="{12CD6847-B259-4D64-8490-B3B3D5E5B67F}" presName="compositeNode" presStyleCnt="0"/>
      <dgm:spPr/>
    </dgm:pt>
    <dgm:pt modelId="{B2CF7EC8-A808-4A0D-8117-9721105BE42C}" type="pres">
      <dgm:prSet presAssocID="{12CD6847-B259-4D64-8490-B3B3D5E5B67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C18E28-FD65-4228-A9D7-5667C55B5687}" type="pres">
      <dgm:prSet presAssocID="{12CD6847-B259-4D64-8490-B3B3D5E5B67F}" presName="parSh" presStyleCnt="0"/>
      <dgm:spPr/>
    </dgm:pt>
    <dgm:pt modelId="{E48F1885-4D62-41B4-A0A2-A172B3B8E345}" type="pres">
      <dgm:prSet presAssocID="{12CD6847-B259-4D64-8490-B3B3D5E5B67F}" presName="lineNode" presStyleLbl="alignAccFollowNode1" presStyleIdx="0" presStyleCnt="15"/>
      <dgm:spPr/>
    </dgm:pt>
    <dgm:pt modelId="{D03A011B-6EA1-4EE1-B5D7-28E9587DA72D}" type="pres">
      <dgm:prSet presAssocID="{12CD6847-B259-4D64-8490-B3B3D5E5B67F}" presName="lineArrowNode" presStyleLbl="alignAccFollowNode1" presStyleIdx="1" presStyleCnt="15"/>
      <dgm:spPr/>
    </dgm:pt>
    <dgm:pt modelId="{5EC8CCBC-1320-4B01-903A-6A7F4650626C}" type="pres">
      <dgm:prSet presAssocID="{FAC9D4D0-A0C4-4AB3-9903-D8E987A6312A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E4F984B0-6B58-40A7-923E-3DBABFD28B37}" type="pres">
      <dgm:prSet presAssocID="{FAC9D4D0-A0C4-4AB3-9903-D8E987A6312A}" presName="spacerBetweenCircleAndCallout" presStyleCnt="0">
        <dgm:presLayoutVars/>
      </dgm:prSet>
      <dgm:spPr/>
    </dgm:pt>
    <dgm:pt modelId="{D385BB2E-81BD-47D1-A097-4CB774911702}" type="pres">
      <dgm:prSet presAssocID="{12CD6847-B259-4D64-8490-B3B3D5E5B67F}" presName="nodeText" presStyleLbl="alignAccFollowNode1" presStyleIdx="2" presStyleCnt="15">
        <dgm:presLayoutVars>
          <dgm:bulletEnabled val="1"/>
        </dgm:presLayoutVars>
      </dgm:prSet>
      <dgm:spPr/>
    </dgm:pt>
    <dgm:pt modelId="{0EAF4CAF-A77C-4CF9-B10D-3CE002D67555}" type="pres">
      <dgm:prSet presAssocID="{FAC9D4D0-A0C4-4AB3-9903-D8E987A6312A}" presName="sibTransComposite" presStyleCnt="0"/>
      <dgm:spPr/>
    </dgm:pt>
    <dgm:pt modelId="{BB072489-1CDD-4D4C-90AC-C1A34FC7DEEF}" type="pres">
      <dgm:prSet presAssocID="{443FEB09-0634-4184-A140-383EB810B825}" presName="compositeNode" presStyleCnt="0"/>
      <dgm:spPr/>
    </dgm:pt>
    <dgm:pt modelId="{71006EF3-7C91-4868-A20E-540457C67AFD}" type="pres">
      <dgm:prSet presAssocID="{443FEB09-0634-4184-A140-383EB810B8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98C778-07EE-4396-A3FA-D41F39108991}" type="pres">
      <dgm:prSet presAssocID="{443FEB09-0634-4184-A140-383EB810B825}" presName="parSh" presStyleCnt="0"/>
      <dgm:spPr/>
    </dgm:pt>
    <dgm:pt modelId="{4C7D54B3-ACEB-4B8D-A21E-2157176D013C}" type="pres">
      <dgm:prSet presAssocID="{443FEB09-0634-4184-A140-383EB810B825}" presName="lineNode" presStyleLbl="alignAccFollowNode1" presStyleIdx="3" presStyleCnt="15"/>
      <dgm:spPr/>
    </dgm:pt>
    <dgm:pt modelId="{684695DB-DD5C-414A-8ED6-1F102F9285B2}" type="pres">
      <dgm:prSet presAssocID="{443FEB09-0634-4184-A140-383EB810B825}" presName="lineArrowNode" presStyleLbl="alignAccFollowNode1" presStyleIdx="4" presStyleCnt="15"/>
      <dgm:spPr/>
    </dgm:pt>
    <dgm:pt modelId="{74701D34-72DD-4E7C-BD59-BAE4D5C7851C}" type="pres">
      <dgm:prSet presAssocID="{43F8E4C6-47FB-4066-BDEA-8AD1D2D05A00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E2ED6817-5BE7-4025-8854-7BC5816343F6}" type="pres">
      <dgm:prSet presAssocID="{43F8E4C6-47FB-4066-BDEA-8AD1D2D05A00}" presName="spacerBetweenCircleAndCallout" presStyleCnt="0">
        <dgm:presLayoutVars/>
      </dgm:prSet>
      <dgm:spPr/>
    </dgm:pt>
    <dgm:pt modelId="{8C8FD20F-644D-41ED-9FDC-727E6F1F9E33}" type="pres">
      <dgm:prSet presAssocID="{443FEB09-0634-4184-A140-383EB810B825}" presName="nodeText" presStyleLbl="alignAccFollowNode1" presStyleIdx="5" presStyleCnt="15">
        <dgm:presLayoutVars>
          <dgm:bulletEnabled val="1"/>
        </dgm:presLayoutVars>
      </dgm:prSet>
      <dgm:spPr/>
    </dgm:pt>
    <dgm:pt modelId="{9A05C819-4E13-4516-87C6-500D4409D7B2}" type="pres">
      <dgm:prSet presAssocID="{43F8E4C6-47FB-4066-BDEA-8AD1D2D05A00}" presName="sibTransComposite" presStyleCnt="0"/>
      <dgm:spPr/>
    </dgm:pt>
    <dgm:pt modelId="{C6A6F98D-5080-4CE2-B8C9-DED516A04716}" type="pres">
      <dgm:prSet presAssocID="{FA3FB53A-B48B-4314-9107-6DE22F90BB29}" presName="compositeNode" presStyleCnt="0"/>
      <dgm:spPr/>
    </dgm:pt>
    <dgm:pt modelId="{A5D543AC-9D14-404D-A93C-977F7EBA4DC2}" type="pres">
      <dgm:prSet presAssocID="{FA3FB53A-B48B-4314-9107-6DE22F90BB2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180A30-ECB6-41EB-ABDD-34A2DE9589F4}" type="pres">
      <dgm:prSet presAssocID="{FA3FB53A-B48B-4314-9107-6DE22F90BB29}" presName="parSh" presStyleCnt="0"/>
      <dgm:spPr/>
    </dgm:pt>
    <dgm:pt modelId="{444D0A60-C216-4027-8404-213F60FD6BCF}" type="pres">
      <dgm:prSet presAssocID="{FA3FB53A-B48B-4314-9107-6DE22F90BB29}" presName="lineNode" presStyleLbl="alignAccFollowNode1" presStyleIdx="6" presStyleCnt="15"/>
      <dgm:spPr/>
    </dgm:pt>
    <dgm:pt modelId="{94978841-A91D-4914-B4E1-E66F2A46E535}" type="pres">
      <dgm:prSet presAssocID="{FA3FB53A-B48B-4314-9107-6DE22F90BB29}" presName="lineArrowNode" presStyleLbl="alignAccFollowNode1" presStyleIdx="7" presStyleCnt="15"/>
      <dgm:spPr/>
    </dgm:pt>
    <dgm:pt modelId="{7223F803-EA48-433D-A5AF-F7EA9B8E941D}" type="pres">
      <dgm:prSet presAssocID="{09E63205-1FBF-4555-BB6C-3E422593A6DB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0D676746-1532-4C2C-8F8C-9172BDD4B3F7}" type="pres">
      <dgm:prSet presAssocID="{09E63205-1FBF-4555-BB6C-3E422593A6DB}" presName="spacerBetweenCircleAndCallout" presStyleCnt="0">
        <dgm:presLayoutVars/>
      </dgm:prSet>
      <dgm:spPr/>
    </dgm:pt>
    <dgm:pt modelId="{9B4E5316-CE08-4189-9F35-974E21809D32}" type="pres">
      <dgm:prSet presAssocID="{FA3FB53A-B48B-4314-9107-6DE22F90BB29}" presName="nodeText" presStyleLbl="alignAccFollowNode1" presStyleIdx="8" presStyleCnt="15">
        <dgm:presLayoutVars>
          <dgm:bulletEnabled val="1"/>
        </dgm:presLayoutVars>
      </dgm:prSet>
      <dgm:spPr/>
    </dgm:pt>
    <dgm:pt modelId="{036A0F1B-DCC8-4414-AFC4-ADB7F456E72B}" type="pres">
      <dgm:prSet presAssocID="{09E63205-1FBF-4555-BB6C-3E422593A6DB}" presName="sibTransComposite" presStyleCnt="0"/>
      <dgm:spPr/>
    </dgm:pt>
    <dgm:pt modelId="{599F5CD7-D1F3-4365-BBE1-F4FE2A77511B}" type="pres">
      <dgm:prSet presAssocID="{8F059A1C-46E3-47E9-A547-85FE7D582885}" presName="compositeNode" presStyleCnt="0"/>
      <dgm:spPr/>
    </dgm:pt>
    <dgm:pt modelId="{F34FE398-A49D-45E1-980D-242545D4690E}" type="pres">
      <dgm:prSet presAssocID="{8F059A1C-46E3-47E9-A547-85FE7D58288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72CA216-E8F8-4F53-859B-A916EB709367}" type="pres">
      <dgm:prSet presAssocID="{8F059A1C-46E3-47E9-A547-85FE7D582885}" presName="parSh" presStyleCnt="0"/>
      <dgm:spPr/>
    </dgm:pt>
    <dgm:pt modelId="{EC45B893-FB03-4DAD-B79C-21064F534166}" type="pres">
      <dgm:prSet presAssocID="{8F059A1C-46E3-47E9-A547-85FE7D582885}" presName="lineNode" presStyleLbl="alignAccFollowNode1" presStyleIdx="9" presStyleCnt="15"/>
      <dgm:spPr/>
    </dgm:pt>
    <dgm:pt modelId="{E4DF035E-B49F-4BCC-A8E9-1D37EF4C2025}" type="pres">
      <dgm:prSet presAssocID="{8F059A1C-46E3-47E9-A547-85FE7D582885}" presName="lineArrowNode" presStyleLbl="alignAccFollowNode1" presStyleIdx="10" presStyleCnt="15"/>
      <dgm:spPr/>
    </dgm:pt>
    <dgm:pt modelId="{ADAAC5F0-188F-4C3B-9792-83FFA780F7FB}" type="pres">
      <dgm:prSet presAssocID="{57F91417-279F-4908-AB49-AA8B3E25CE21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2BF6E73F-3249-40E2-BA0D-3C2B9DC5048E}" type="pres">
      <dgm:prSet presAssocID="{57F91417-279F-4908-AB49-AA8B3E25CE21}" presName="spacerBetweenCircleAndCallout" presStyleCnt="0">
        <dgm:presLayoutVars/>
      </dgm:prSet>
      <dgm:spPr/>
    </dgm:pt>
    <dgm:pt modelId="{CD8BF4D0-308E-466F-8EB2-259A1762965E}" type="pres">
      <dgm:prSet presAssocID="{8F059A1C-46E3-47E9-A547-85FE7D582885}" presName="nodeText" presStyleLbl="alignAccFollowNode1" presStyleIdx="11" presStyleCnt="15">
        <dgm:presLayoutVars>
          <dgm:bulletEnabled val="1"/>
        </dgm:presLayoutVars>
      </dgm:prSet>
      <dgm:spPr/>
    </dgm:pt>
    <dgm:pt modelId="{EFEDC738-E2B0-4BD3-8059-0F744A65793A}" type="pres">
      <dgm:prSet presAssocID="{57F91417-279F-4908-AB49-AA8B3E25CE21}" presName="sibTransComposite" presStyleCnt="0"/>
      <dgm:spPr/>
    </dgm:pt>
    <dgm:pt modelId="{0CECC5F8-9470-41DF-95D1-A570C07FCAD2}" type="pres">
      <dgm:prSet presAssocID="{91AEA43D-360F-4604-B282-B5D24A5FB138}" presName="compositeNode" presStyleCnt="0"/>
      <dgm:spPr/>
    </dgm:pt>
    <dgm:pt modelId="{07370248-EEA7-4F82-8985-6107A32A904B}" type="pres">
      <dgm:prSet presAssocID="{91AEA43D-360F-4604-B282-B5D24A5FB13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1E25D40-307E-4058-AA81-F1106AF2C840}" type="pres">
      <dgm:prSet presAssocID="{91AEA43D-360F-4604-B282-B5D24A5FB138}" presName="parSh" presStyleCnt="0"/>
      <dgm:spPr/>
    </dgm:pt>
    <dgm:pt modelId="{B9DD5989-D306-4FDC-ADBE-1C38DFB73316}" type="pres">
      <dgm:prSet presAssocID="{91AEA43D-360F-4604-B282-B5D24A5FB138}" presName="lineNode" presStyleLbl="alignAccFollowNode1" presStyleIdx="12" presStyleCnt="15"/>
      <dgm:spPr/>
    </dgm:pt>
    <dgm:pt modelId="{AEB2C816-A4E7-422B-B5F5-47A245778090}" type="pres">
      <dgm:prSet presAssocID="{91AEA43D-360F-4604-B282-B5D24A5FB138}" presName="lineArrowNode" presStyleLbl="alignAccFollowNode1" presStyleIdx="13" presStyleCnt="15"/>
      <dgm:spPr/>
    </dgm:pt>
    <dgm:pt modelId="{14149D16-FCEA-423E-A563-D1DFF0054A58}" type="pres">
      <dgm:prSet presAssocID="{988C06EA-EB89-442C-8002-E129EC1A508C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391D6CD8-0F05-4F8A-9AD0-51CE7C6757A3}" type="pres">
      <dgm:prSet presAssocID="{988C06EA-EB89-442C-8002-E129EC1A508C}" presName="spacerBetweenCircleAndCallout" presStyleCnt="0">
        <dgm:presLayoutVars/>
      </dgm:prSet>
      <dgm:spPr/>
    </dgm:pt>
    <dgm:pt modelId="{BE943E72-3497-41D2-A5A6-0ACA23A642B6}" type="pres">
      <dgm:prSet presAssocID="{91AEA43D-360F-4604-B282-B5D24A5FB138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D1BAA302-6B8E-49C2-BB5E-AA969A6C2E92}" type="presOf" srcId="{552755DE-F753-4A96-8C65-8C075146A831}" destId="{7D7F62EF-C394-4A7D-8527-4D025BDF6AA8}" srcOrd="0" destOrd="0" presId="urn:microsoft.com/office/officeart/2016/7/layout/LinearArrowProcessNumbered"/>
    <dgm:cxn modelId="{3E22DD05-1D90-4103-857C-B75EAF271CF7}" srcId="{552755DE-F753-4A96-8C65-8C075146A831}" destId="{FA3FB53A-B48B-4314-9107-6DE22F90BB29}" srcOrd="2" destOrd="0" parTransId="{8E1CC6C9-C057-4D5E-85E3-0833AED3A53E}" sibTransId="{09E63205-1FBF-4555-BB6C-3E422593A6DB}"/>
    <dgm:cxn modelId="{CD78B41E-A480-4A44-B382-B6FFA619C9D2}" srcId="{552755DE-F753-4A96-8C65-8C075146A831}" destId="{8F059A1C-46E3-47E9-A547-85FE7D582885}" srcOrd="3" destOrd="0" parTransId="{9E77349E-BD55-4F52-9CF0-92ABBB1627C7}" sibTransId="{57F91417-279F-4908-AB49-AA8B3E25CE21}"/>
    <dgm:cxn modelId="{11287840-2D82-4AB8-B6A8-7E629DE3BDB3}" type="presOf" srcId="{FAC9D4D0-A0C4-4AB3-9903-D8E987A6312A}" destId="{5EC8CCBC-1320-4B01-903A-6A7F4650626C}" srcOrd="0" destOrd="0" presId="urn:microsoft.com/office/officeart/2016/7/layout/LinearArrowProcessNumbered"/>
    <dgm:cxn modelId="{CF9CD666-3F27-429F-992D-E18D378C4A24}" type="presOf" srcId="{FA3FB53A-B48B-4314-9107-6DE22F90BB29}" destId="{9B4E5316-CE08-4189-9F35-974E21809D32}" srcOrd="0" destOrd="0" presId="urn:microsoft.com/office/officeart/2016/7/layout/LinearArrowProcessNumbered"/>
    <dgm:cxn modelId="{BA4CCE4E-9677-4203-BE00-1C9EA94C265B}" srcId="{552755DE-F753-4A96-8C65-8C075146A831}" destId="{12CD6847-B259-4D64-8490-B3B3D5E5B67F}" srcOrd="0" destOrd="0" parTransId="{9B7BDE84-8229-44B4-9FA2-5E99F20BB9F3}" sibTransId="{FAC9D4D0-A0C4-4AB3-9903-D8E987A6312A}"/>
    <dgm:cxn modelId="{40219455-9076-4740-9C8A-438E96647AEF}" srcId="{552755DE-F753-4A96-8C65-8C075146A831}" destId="{443FEB09-0634-4184-A140-383EB810B825}" srcOrd="1" destOrd="0" parTransId="{EAEB739E-DC34-4136-89FD-3CB7B2ACF90C}" sibTransId="{43F8E4C6-47FB-4066-BDEA-8AD1D2D05A00}"/>
    <dgm:cxn modelId="{42EDD199-1DB6-46C7-877F-81F55696D3A3}" type="presOf" srcId="{43F8E4C6-47FB-4066-BDEA-8AD1D2D05A00}" destId="{74701D34-72DD-4E7C-BD59-BAE4D5C7851C}" srcOrd="0" destOrd="0" presId="urn:microsoft.com/office/officeart/2016/7/layout/LinearArrowProcessNumbered"/>
    <dgm:cxn modelId="{02FCEDAD-F9FB-4BAC-AE3E-15C17B45A91B}" type="presOf" srcId="{8F059A1C-46E3-47E9-A547-85FE7D582885}" destId="{CD8BF4D0-308E-466F-8EB2-259A1762965E}" srcOrd="0" destOrd="0" presId="urn:microsoft.com/office/officeart/2016/7/layout/LinearArrowProcessNumbered"/>
    <dgm:cxn modelId="{689105AF-AAD2-499A-B002-FAABC53E2222}" srcId="{552755DE-F753-4A96-8C65-8C075146A831}" destId="{91AEA43D-360F-4604-B282-B5D24A5FB138}" srcOrd="4" destOrd="0" parTransId="{54DB8250-0D4C-4151-A37F-C10F9D4BB214}" sibTransId="{988C06EA-EB89-442C-8002-E129EC1A508C}"/>
    <dgm:cxn modelId="{C93500B5-3DF0-4E60-92FB-66FCB7F05979}" type="presOf" srcId="{988C06EA-EB89-442C-8002-E129EC1A508C}" destId="{14149D16-FCEA-423E-A563-D1DFF0054A58}" srcOrd="0" destOrd="0" presId="urn:microsoft.com/office/officeart/2016/7/layout/LinearArrowProcessNumbered"/>
    <dgm:cxn modelId="{EEC826C3-4949-4FC7-9ABD-382C90987056}" type="presOf" srcId="{91AEA43D-360F-4604-B282-B5D24A5FB138}" destId="{BE943E72-3497-41D2-A5A6-0ACA23A642B6}" srcOrd="0" destOrd="0" presId="urn:microsoft.com/office/officeart/2016/7/layout/LinearArrowProcessNumbered"/>
    <dgm:cxn modelId="{B4B975CB-3F73-462C-9275-4302FE0AFBC6}" type="presOf" srcId="{443FEB09-0634-4184-A140-383EB810B825}" destId="{8C8FD20F-644D-41ED-9FDC-727E6F1F9E33}" srcOrd="0" destOrd="0" presId="urn:microsoft.com/office/officeart/2016/7/layout/LinearArrowProcessNumbered"/>
    <dgm:cxn modelId="{2D7EB7CF-09AD-4BB7-96ED-6BD905DE5848}" type="presOf" srcId="{09E63205-1FBF-4555-BB6C-3E422593A6DB}" destId="{7223F803-EA48-433D-A5AF-F7EA9B8E941D}" srcOrd="0" destOrd="0" presId="urn:microsoft.com/office/officeart/2016/7/layout/LinearArrowProcessNumbered"/>
    <dgm:cxn modelId="{553B70D6-0AC9-4765-A2A1-42B8CE60F358}" type="presOf" srcId="{12CD6847-B259-4D64-8490-B3B3D5E5B67F}" destId="{D385BB2E-81BD-47D1-A097-4CB774911702}" srcOrd="0" destOrd="0" presId="urn:microsoft.com/office/officeart/2016/7/layout/LinearArrowProcessNumbered"/>
    <dgm:cxn modelId="{3AFE8AE1-1C00-4846-8BC9-D820BA4C5C0E}" type="presOf" srcId="{57F91417-279F-4908-AB49-AA8B3E25CE21}" destId="{ADAAC5F0-188F-4C3B-9792-83FFA780F7FB}" srcOrd="0" destOrd="0" presId="urn:microsoft.com/office/officeart/2016/7/layout/LinearArrowProcessNumbered"/>
    <dgm:cxn modelId="{374D3633-16F9-42B4-9E07-053AE5EF8C6A}" type="presParOf" srcId="{7D7F62EF-C394-4A7D-8527-4D025BDF6AA8}" destId="{DF7DB35D-3686-485B-9166-5798BD8272FD}" srcOrd="0" destOrd="0" presId="urn:microsoft.com/office/officeart/2016/7/layout/LinearArrowProcessNumbered"/>
    <dgm:cxn modelId="{6C150081-3125-4D6F-BC41-F8570C38F53B}" type="presParOf" srcId="{DF7DB35D-3686-485B-9166-5798BD8272FD}" destId="{B2CF7EC8-A808-4A0D-8117-9721105BE42C}" srcOrd="0" destOrd="0" presId="urn:microsoft.com/office/officeart/2016/7/layout/LinearArrowProcessNumbered"/>
    <dgm:cxn modelId="{98710800-D5DC-47EC-97D4-897FD6D4CE30}" type="presParOf" srcId="{DF7DB35D-3686-485B-9166-5798BD8272FD}" destId="{32C18E28-FD65-4228-A9D7-5667C55B5687}" srcOrd="1" destOrd="0" presId="urn:microsoft.com/office/officeart/2016/7/layout/LinearArrowProcessNumbered"/>
    <dgm:cxn modelId="{BA49D683-735D-4216-940F-D15E28FD1906}" type="presParOf" srcId="{32C18E28-FD65-4228-A9D7-5667C55B5687}" destId="{E48F1885-4D62-41B4-A0A2-A172B3B8E345}" srcOrd="0" destOrd="0" presId="urn:microsoft.com/office/officeart/2016/7/layout/LinearArrowProcessNumbered"/>
    <dgm:cxn modelId="{25B4164F-DF48-467D-8DD1-D885BCBEE73A}" type="presParOf" srcId="{32C18E28-FD65-4228-A9D7-5667C55B5687}" destId="{D03A011B-6EA1-4EE1-B5D7-28E9587DA72D}" srcOrd="1" destOrd="0" presId="urn:microsoft.com/office/officeart/2016/7/layout/LinearArrowProcessNumbered"/>
    <dgm:cxn modelId="{A1EE2E85-9EE9-427B-B84F-2C2DD185A510}" type="presParOf" srcId="{32C18E28-FD65-4228-A9D7-5667C55B5687}" destId="{5EC8CCBC-1320-4B01-903A-6A7F4650626C}" srcOrd="2" destOrd="0" presId="urn:microsoft.com/office/officeart/2016/7/layout/LinearArrowProcessNumbered"/>
    <dgm:cxn modelId="{BFACE299-D248-4A25-8413-A021C110A296}" type="presParOf" srcId="{32C18E28-FD65-4228-A9D7-5667C55B5687}" destId="{E4F984B0-6B58-40A7-923E-3DBABFD28B37}" srcOrd="3" destOrd="0" presId="urn:microsoft.com/office/officeart/2016/7/layout/LinearArrowProcessNumbered"/>
    <dgm:cxn modelId="{04D78A11-6527-432A-87D4-07377F0885A5}" type="presParOf" srcId="{DF7DB35D-3686-485B-9166-5798BD8272FD}" destId="{D385BB2E-81BD-47D1-A097-4CB774911702}" srcOrd="2" destOrd="0" presId="urn:microsoft.com/office/officeart/2016/7/layout/LinearArrowProcessNumbered"/>
    <dgm:cxn modelId="{FC0FD1DB-7920-497D-9944-927CFFF18B5D}" type="presParOf" srcId="{7D7F62EF-C394-4A7D-8527-4D025BDF6AA8}" destId="{0EAF4CAF-A77C-4CF9-B10D-3CE002D67555}" srcOrd="1" destOrd="0" presId="urn:microsoft.com/office/officeart/2016/7/layout/LinearArrowProcessNumbered"/>
    <dgm:cxn modelId="{EFB4CBEA-161B-4114-8C00-1F4D45164BEE}" type="presParOf" srcId="{7D7F62EF-C394-4A7D-8527-4D025BDF6AA8}" destId="{BB072489-1CDD-4D4C-90AC-C1A34FC7DEEF}" srcOrd="2" destOrd="0" presId="urn:microsoft.com/office/officeart/2016/7/layout/LinearArrowProcessNumbered"/>
    <dgm:cxn modelId="{B6902A5C-770C-48E2-A5DD-933BC162ABD4}" type="presParOf" srcId="{BB072489-1CDD-4D4C-90AC-C1A34FC7DEEF}" destId="{71006EF3-7C91-4868-A20E-540457C67AFD}" srcOrd="0" destOrd="0" presId="urn:microsoft.com/office/officeart/2016/7/layout/LinearArrowProcessNumbered"/>
    <dgm:cxn modelId="{F25B57C4-42E1-4E0E-9020-911349D9ACA5}" type="presParOf" srcId="{BB072489-1CDD-4D4C-90AC-C1A34FC7DEEF}" destId="{1598C778-07EE-4396-A3FA-D41F39108991}" srcOrd="1" destOrd="0" presId="urn:microsoft.com/office/officeart/2016/7/layout/LinearArrowProcessNumbered"/>
    <dgm:cxn modelId="{F4623937-4920-4983-A941-6AE142F9B385}" type="presParOf" srcId="{1598C778-07EE-4396-A3FA-D41F39108991}" destId="{4C7D54B3-ACEB-4B8D-A21E-2157176D013C}" srcOrd="0" destOrd="0" presId="urn:microsoft.com/office/officeart/2016/7/layout/LinearArrowProcessNumbered"/>
    <dgm:cxn modelId="{7B992EE6-96B7-4A7C-907C-B4B0FD9959B8}" type="presParOf" srcId="{1598C778-07EE-4396-A3FA-D41F39108991}" destId="{684695DB-DD5C-414A-8ED6-1F102F9285B2}" srcOrd="1" destOrd="0" presId="urn:microsoft.com/office/officeart/2016/7/layout/LinearArrowProcessNumbered"/>
    <dgm:cxn modelId="{1B513B3E-5919-493E-B340-3BF3840D0E16}" type="presParOf" srcId="{1598C778-07EE-4396-A3FA-D41F39108991}" destId="{74701D34-72DD-4E7C-BD59-BAE4D5C7851C}" srcOrd="2" destOrd="0" presId="urn:microsoft.com/office/officeart/2016/7/layout/LinearArrowProcessNumbered"/>
    <dgm:cxn modelId="{659A8EDA-5327-4227-B089-B7C5C171C763}" type="presParOf" srcId="{1598C778-07EE-4396-A3FA-D41F39108991}" destId="{E2ED6817-5BE7-4025-8854-7BC5816343F6}" srcOrd="3" destOrd="0" presId="urn:microsoft.com/office/officeart/2016/7/layout/LinearArrowProcessNumbered"/>
    <dgm:cxn modelId="{278EE310-6BC9-4FF1-B7E2-0FB9173442F9}" type="presParOf" srcId="{BB072489-1CDD-4D4C-90AC-C1A34FC7DEEF}" destId="{8C8FD20F-644D-41ED-9FDC-727E6F1F9E33}" srcOrd="2" destOrd="0" presId="urn:microsoft.com/office/officeart/2016/7/layout/LinearArrowProcessNumbered"/>
    <dgm:cxn modelId="{8301C523-C6CC-418A-80DB-6DD1A13E9599}" type="presParOf" srcId="{7D7F62EF-C394-4A7D-8527-4D025BDF6AA8}" destId="{9A05C819-4E13-4516-87C6-500D4409D7B2}" srcOrd="3" destOrd="0" presId="urn:microsoft.com/office/officeart/2016/7/layout/LinearArrowProcessNumbered"/>
    <dgm:cxn modelId="{A2F1F182-11B5-4E27-9D0E-B67A2DEE4F7B}" type="presParOf" srcId="{7D7F62EF-C394-4A7D-8527-4D025BDF6AA8}" destId="{C6A6F98D-5080-4CE2-B8C9-DED516A04716}" srcOrd="4" destOrd="0" presId="urn:microsoft.com/office/officeart/2016/7/layout/LinearArrowProcessNumbered"/>
    <dgm:cxn modelId="{39D75971-EE7A-486E-BE8B-1BE2B3B609A7}" type="presParOf" srcId="{C6A6F98D-5080-4CE2-B8C9-DED516A04716}" destId="{A5D543AC-9D14-404D-A93C-977F7EBA4DC2}" srcOrd="0" destOrd="0" presId="urn:microsoft.com/office/officeart/2016/7/layout/LinearArrowProcessNumbered"/>
    <dgm:cxn modelId="{F19E9E33-B9A9-4606-83AB-75E4765F988D}" type="presParOf" srcId="{C6A6F98D-5080-4CE2-B8C9-DED516A04716}" destId="{AA180A30-ECB6-41EB-ABDD-34A2DE9589F4}" srcOrd="1" destOrd="0" presId="urn:microsoft.com/office/officeart/2016/7/layout/LinearArrowProcessNumbered"/>
    <dgm:cxn modelId="{5C658FE1-921C-4F62-8C91-753709157EA9}" type="presParOf" srcId="{AA180A30-ECB6-41EB-ABDD-34A2DE9589F4}" destId="{444D0A60-C216-4027-8404-213F60FD6BCF}" srcOrd="0" destOrd="0" presId="urn:microsoft.com/office/officeart/2016/7/layout/LinearArrowProcessNumbered"/>
    <dgm:cxn modelId="{68A26B17-D3E0-4BBE-8F7C-A9DB8AD341B2}" type="presParOf" srcId="{AA180A30-ECB6-41EB-ABDD-34A2DE9589F4}" destId="{94978841-A91D-4914-B4E1-E66F2A46E535}" srcOrd="1" destOrd="0" presId="urn:microsoft.com/office/officeart/2016/7/layout/LinearArrowProcessNumbered"/>
    <dgm:cxn modelId="{71FDED22-2B0F-4BF4-9D9E-70D56F2CB3AD}" type="presParOf" srcId="{AA180A30-ECB6-41EB-ABDD-34A2DE9589F4}" destId="{7223F803-EA48-433D-A5AF-F7EA9B8E941D}" srcOrd="2" destOrd="0" presId="urn:microsoft.com/office/officeart/2016/7/layout/LinearArrowProcessNumbered"/>
    <dgm:cxn modelId="{6C9780EE-D2FA-491B-8A81-CF6D13264A93}" type="presParOf" srcId="{AA180A30-ECB6-41EB-ABDD-34A2DE9589F4}" destId="{0D676746-1532-4C2C-8F8C-9172BDD4B3F7}" srcOrd="3" destOrd="0" presId="urn:microsoft.com/office/officeart/2016/7/layout/LinearArrowProcessNumbered"/>
    <dgm:cxn modelId="{706735B0-B177-40D4-B393-690ED565C9FF}" type="presParOf" srcId="{C6A6F98D-5080-4CE2-B8C9-DED516A04716}" destId="{9B4E5316-CE08-4189-9F35-974E21809D32}" srcOrd="2" destOrd="0" presId="urn:microsoft.com/office/officeart/2016/7/layout/LinearArrowProcessNumbered"/>
    <dgm:cxn modelId="{886EFEF4-E0A4-4B9D-9830-FF56FB59BBA6}" type="presParOf" srcId="{7D7F62EF-C394-4A7D-8527-4D025BDF6AA8}" destId="{036A0F1B-DCC8-4414-AFC4-ADB7F456E72B}" srcOrd="5" destOrd="0" presId="urn:microsoft.com/office/officeart/2016/7/layout/LinearArrowProcessNumbered"/>
    <dgm:cxn modelId="{5173FBCF-DBE9-4AF4-872D-BD93A0F187B7}" type="presParOf" srcId="{7D7F62EF-C394-4A7D-8527-4D025BDF6AA8}" destId="{599F5CD7-D1F3-4365-BBE1-F4FE2A77511B}" srcOrd="6" destOrd="0" presId="urn:microsoft.com/office/officeart/2016/7/layout/LinearArrowProcessNumbered"/>
    <dgm:cxn modelId="{DD2833D0-F929-4B45-93E7-A6D721F77BF9}" type="presParOf" srcId="{599F5CD7-D1F3-4365-BBE1-F4FE2A77511B}" destId="{F34FE398-A49D-45E1-980D-242545D4690E}" srcOrd="0" destOrd="0" presId="urn:microsoft.com/office/officeart/2016/7/layout/LinearArrowProcessNumbered"/>
    <dgm:cxn modelId="{91A90072-23E2-4F39-8757-CCB2BB5F9F5E}" type="presParOf" srcId="{599F5CD7-D1F3-4365-BBE1-F4FE2A77511B}" destId="{872CA216-E8F8-4F53-859B-A916EB709367}" srcOrd="1" destOrd="0" presId="urn:microsoft.com/office/officeart/2016/7/layout/LinearArrowProcessNumbered"/>
    <dgm:cxn modelId="{2C509030-97C7-4413-BC62-BCBF20A5BCB6}" type="presParOf" srcId="{872CA216-E8F8-4F53-859B-A916EB709367}" destId="{EC45B893-FB03-4DAD-B79C-21064F534166}" srcOrd="0" destOrd="0" presId="urn:microsoft.com/office/officeart/2016/7/layout/LinearArrowProcessNumbered"/>
    <dgm:cxn modelId="{9A73EE0E-BA6F-484C-85B0-9D4C96B86410}" type="presParOf" srcId="{872CA216-E8F8-4F53-859B-A916EB709367}" destId="{E4DF035E-B49F-4BCC-A8E9-1D37EF4C2025}" srcOrd="1" destOrd="0" presId="urn:microsoft.com/office/officeart/2016/7/layout/LinearArrowProcessNumbered"/>
    <dgm:cxn modelId="{2B8E38B0-37AC-4583-ACF0-A186860CDBDD}" type="presParOf" srcId="{872CA216-E8F8-4F53-859B-A916EB709367}" destId="{ADAAC5F0-188F-4C3B-9792-83FFA780F7FB}" srcOrd="2" destOrd="0" presId="urn:microsoft.com/office/officeart/2016/7/layout/LinearArrowProcessNumbered"/>
    <dgm:cxn modelId="{7AC7F97A-DD2C-434D-92D9-B02B417CBC85}" type="presParOf" srcId="{872CA216-E8F8-4F53-859B-A916EB709367}" destId="{2BF6E73F-3249-40E2-BA0D-3C2B9DC5048E}" srcOrd="3" destOrd="0" presId="urn:microsoft.com/office/officeart/2016/7/layout/LinearArrowProcessNumbered"/>
    <dgm:cxn modelId="{C9E29D72-24CC-4922-A6EE-5570B127B840}" type="presParOf" srcId="{599F5CD7-D1F3-4365-BBE1-F4FE2A77511B}" destId="{CD8BF4D0-308E-466F-8EB2-259A1762965E}" srcOrd="2" destOrd="0" presId="urn:microsoft.com/office/officeart/2016/7/layout/LinearArrowProcessNumbered"/>
    <dgm:cxn modelId="{29C9B42F-5024-4132-BAEE-6CB962EFF718}" type="presParOf" srcId="{7D7F62EF-C394-4A7D-8527-4D025BDF6AA8}" destId="{EFEDC738-E2B0-4BD3-8059-0F744A65793A}" srcOrd="7" destOrd="0" presId="urn:microsoft.com/office/officeart/2016/7/layout/LinearArrowProcessNumbered"/>
    <dgm:cxn modelId="{19646946-361E-4953-8C24-B995ABCA83DA}" type="presParOf" srcId="{7D7F62EF-C394-4A7D-8527-4D025BDF6AA8}" destId="{0CECC5F8-9470-41DF-95D1-A570C07FCAD2}" srcOrd="8" destOrd="0" presId="urn:microsoft.com/office/officeart/2016/7/layout/LinearArrowProcessNumbered"/>
    <dgm:cxn modelId="{F65425CA-5177-4FE3-951B-5C8C113C07C4}" type="presParOf" srcId="{0CECC5F8-9470-41DF-95D1-A570C07FCAD2}" destId="{07370248-EEA7-4F82-8985-6107A32A904B}" srcOrd="0" destOrd="0" presId="urn:microsoft.com/office/officeart/2016/7/layout/LinearArrowProcessNumbered"/>
    <dgm:cxn modelId="{9F86E5F3-05A4-42FD-B8FE-6577AF4147B6}" type="presParOf" srcId="{0CECC5F8-9470-41DF-95D1-A570C07FCAD2}" destId="{51E25D40-307E-4058-AA81-F1106AF2C840}" srcOrd="1" destOrd="0" presId="urn:microsoft.com/office/officeart/2016/7/layout/LinearArrowProcessNumbered"/>
    <dgm:cxn modelId="{3B2327B5-20B0-4579-9B9A-7D203C661291}" type="presParOf" srcId="{51E25D40-307E-4058-AA81-F1106AF2C840}" destId="{B9DD5989-D306-4FDC-ADBE-1C38DFB73316}" srcOrd="0" destOrd="0" presId="urn:microsoft.com/office/officeart/2016/7/layout/LinearArrowProcessNumbered"/>
    <dgm:cxn modelId="{2BF38378-89A3-4184-A4E0-C52A3DE817EB}" type="presParOf" srcId="{51E25D40-307E-4058-AA81-F1106AF2C840}" destId="{AEB2C816-A4E7-422B-B5F5-47A245778090}" srcOrd="1" destOrd="0" presId="urn:microsoft.com/office/officeart/2016/7/layout/LinearArrowProcessNumbered"/>
    <dgm:cxn modelId="{C579062F-1BA5-4D7C-8646-FC828D1131CF}" type="presParOf" srcId="{51E25D40-307E-4058-AA81-F1106AF2C840}" destId="{14149D16-FCEA-423E-A563-D1DFF0054A58}" srcOrd="2" destOrd="0" presId="urn:microsoft.com/office/officeart/2016/7/layout/LinearArrowProcessNumbered"/>
    <dgm:cxn modelId="{9982BBC2-54A4-4C71-AADD-AD201A5F097D}" type="presParOf" srcId="{51E25D40-307E-4058-AA81-F1106AF2C840}" destId="{391D6CD8-0F05-4F8A-9AD0-51CE7C6757A3}" srcOrd="3" destOrd="0" presId="urn:microsoft.com/office/officeart/2016/7/layout/LinearArrowProcessNumbered"/>
    <dgm:cxn modelId="{89F9E800-09DF-4AB0-9459-37D7D8BA7657}" type="presParOf" srcId="{0CECC5F8-9470-41DF-95D1-A570C07FCAD2}" destId="{BE943E72-3497-41D2-A5A6-0ACA23A642B6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8804DF-9FC0-46C8-8E9B-AC17413181D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3A9EA91-8AC9-45D4-822F-86F6F67AE1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excites you about this journey?</a:t>
          </a:r>
        </a:p>
      </dgm:t>
    </dgm:pt>
    <dgm:pt modelId="{F1F68611-1CF0-4D5B-A560-BF5D6833C045}" type="parTrans" cxnId="{B76170DD-E3F9-468A-8C95-120976A3CC36}">
      <dgm:prSet/>
      <dgm:spPr/>
      <dgm:t>
        <a:bodyPr/>
        <a:lstStyle/>
        <a:p>
          <a:endParaRPr lang="en-US"/>
        </a:p>
      </dgm:t>
    </dgm:pt>
    <dgm:pt modelId="{19B31E4F-247C-4CB7-9400-E9F15C1AF63F}" type="sibTrans" cxnId="{B76170DD-E3F9-468A-8C95-120976A3CC36}">
      <dgm:prSet/>
      <dgm:spPr/>
      <dgm:t>
        <a:bodyPr/>
        <a:lstStyle/>
        <a:p>
          <a:endParaRPr lang="en-US"/>
        </a:p>
      </dgm:t>
    </dgm:pt>
    <dgm:pt modelId="{0FC66D4B-E0BF-4C8E-B0F0-BAC1750840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supports or tools do you need to get started?</a:t>
          </a:r>
        </a:p>
      </dgm:t>
    </dgm:pt>
    <dgm:pt modelId="{51AA7B04-3FAD-4424-822A-0380AF130B66}" type="parTrans" cxnId="{B231D91B-8145-4843-B30D-B5AB4974379E}">
      <dgm:prSet/>
      <dgm:spPr/>
      <dgm:t>
        <a:bodyPr/>
        <a:lstStyle/>
        <a:p>
          <a:endParaRPr lang="en-US"/>
        </a:p>
      </dgm:t>
    </dgm:pt>
    <dgm:pt modelId="{FB38D94B-6AF2-4913-9139-8830E960506B}" type="sibTrans" cxnId="{B231D91B-8145-4843-B30D-B5AB4974379E}">
      <dgm:prSet/>
      <dgm:spPr/>
      <dgm:t>
        <a:bodyPr/>
        <a:lstStyle/>
        <a:p>
          <a:endParaRPr lang="en-US"/>
        </a:p>
      </dgm:t>
    </dgm:pt>
    <dgm:pt modelId="{CA3437F3-FFE0-4000-A3BC-D0C5A8D5E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Let’s talk logistics, barriers, and opportunities!</a:t>
          </a:r>
        </a:p>
      </dgm:t>
    </dgm:pt>
    <dgm:pt modelId="{8DB1C0F0-E0BD-41E0-ADA1-98BAD6DFC8A5}" type="parTrans" cxnId="{4EC56110-77B6-4EBE-8E50-C46E09ACCCFF}">
      <dgm:prSet/>
      <dgm:spPr/>
      <dgm:t>
        <a:bodyPr/>
        <a:lstStyle/>
        <a:p>
          <a:endParaRPr lang="en-US"/>
        </a:p>
      </dgm:t>
    </dgm:pt>
    <dgm:pt modelId="{E93164C2-9CC0-43B6-AEAD-80526856F829}" type="sibTrans" cxnId="{4EC56110-77B6-4EBE-8E50-C46E09ACCCFF}">
      <dgm:prSet/>
      <dgm:spPr/>
      <dgm:t>
        <a:bodyPr/>
        <a:lstStyle/>
        <a:p>
          <a:endParaRPr lang="en-US"/>
        </a:p>
      </dgm:t>
    </dgm:pt>
    <dgm:pt modelId="{F7AA8636-221D-416D-8299-446AEB99E672}" type="pres">
      <dgm:prSet presAssocID="{CC8804DF-9FC0-46C8-8E9B-AC17413181DC}" presName="root" presStyleCnt="0">
        <dgm:presLayoutVars>
          <dgm:dir/>
          <dgm:resizeHandles val="exact"/>
        </dgm:presLayoutVars>
      </dgm:prSet>
      <dgm:spPr/>
    </dgm:pt>
    <dgm:pt modelId="{3653FFC3-84D2-4409-9484-13CEFE7FDD88}" type="pres">
      <dgm:prSet presAssocID="{93A9EA91-8AC9-45D4-822F-86F6F67AE155}" presName="compNode" presStyleCnt="0"/>
      <dgm:spPr/>
    </dgm:pt>
    <dgm:pt modelId="{5A947257-CF5E-4BB1-B805-3B348E285B7F}" type="pres">
      <dgm:prSet presAssocID="{93A9EA91-8AC9-45D4-822F-86F6F67AE1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4295D1C-CBC5-470E-A715-149F401CCF71}" type="pres">
      <dgm:prSet presAssocID="{93A9EA91-8AC9-45D4-822F-86F6F67AE155}" presName="spaceRect" presStyleCnt="0"/>
      <dgm:spPr/>
    </dgm:pt>
    <dgm:pt modelId="{4FD218E0-3212-4EB7-AD5E-6D7D57380821}" type="pres">
      <dgm:prSet presAssocID="{93A9EA91-8AC9-45D4-822F-86F6F67AE155}" presName="textRect" presStyleLbl="revTx" presStyleIdx="0" presStyleCnt="3">
        <dgm:presLayoutVars>
          <dgm:chMax val="1"/>
          <dgm:chPref val="1"/>
        </dgm:presLayoutVars>
      </dgm:prSet>
      <dgm:spPr/>
    </dgm:pt>
    <dgm:pt modelId="{4407C34A-FF5C-482F-BD2D-258607B4A3CB}" type="pres">
      <dgm:prSet presAssocID="{19B31E4F-247C-4CB7-9400-E9F15C1AF63F}" presName="sibTrans" presStyleCnt="0"/>
      <dgm:spPr/>
    </dgm:pt>
    <dgm:pt modelId="{65D863ED-21F9-4A9D-95E8-937BBE25ED9F}" type="pres">
      <dgm:prSet presAssocID="{0FC66D4B-E0BF-4C8E-B0F0-BAC175084050}" presName="compNode" presStyleCnt="0"/>
      <dgm:spPr/>
    </dgm:pt>
    <dgm:pt modelId="{2941E059-64A7-4A4F-AA24-B9883275F6BF}" type="pres">
      <dgm:prSet presAssocID="{0FC66D4B-E0BF-4C8E-B0F0-BAC1750840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BFBA44EA-99D5-491F-9149-69C081310AFA}" type="pres">
      <dgm:prSet presAssocID="{0FC66D4B-E0BF-4C8E-B0F0-BAC175084050}" presName="spaceRect" presStyleCnt="0"/>
      <dgm:spPr/>
    </dgm:pt>
    <dgm:pt modelId="{C2480942-C65B-4490-BD0D-D942ABF02EE8}" type="pres">
      <dgm:prSet presAssocID="{0FC66D4B-E0BF-4C8E-B0F0-BAC175084050}" presName="textRect" presStyleLbl="revTx" presStyleIdx="1" presStyleCnt="3">
        <dgm:presLayoutVars>
          <dgm:chMax val="1"/>
          <dgm:chPref val="1"/>
        </dgm:presLayoutVars>
      </dgm:prSet>
      <dgm:spPr/>
    </dgm:pt>
    <dgm:pt modelId="{458D338F-B8FE-46EA-B470-10136D75F911}" type="pres">
      <dgm:prSet presAssocID="{FB38D94B-6AF2-4913-9139-8830E960506B}" presName="sibTrans" presStyleCnt="0"/>
      <dgm:spPr/>
    </dgm:pt>
    <dgm:pt modelId="{6E814F07-C692-4B5A-8F74-82CE2210CB1E}" type="pres">
      <dgm:prSet presAssocID="{CA3437F3-FFE0-4000-A3BC-D0C5A8D5E72B}" presName="compNode" presStyleCnt="0"/>
      <dgm:spPr/>
    </dgm:pt>
    <dgm:pt modelId="{5CF61A97-90CC-4366-BCFE-E4794EAD5B68}" type="pres">
      <dgm:prSet presAssocID="{CA3437F3-FFE0-4000-A3BC-D0C5A8D5E7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0DA9093-1740-4529-AFEE-7545399FEAF7}" type="pres">
      <dgm:prSet presAssocID="{CA3437F3-FFE0-4000-A3BC-D0C5A8D5E72B}" presName="spaceRect" presStyleCnt="0"/>
      <dgm:spPr/>
    </dgm:pt>
    <dgm:pt modelId="{DBE71A76-2D26-4899-A260-A0CBCFB61780}" type="pres">
      <dgm:prSet presAssocID="{CA3437F3-FFE0-4000-A3BC-D0C5A8D5E7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EC56110-77B6-4EBE-8E50-C46E09ACCCFF}" srcId="{CC8804DF-9FC0-46C8-8E9B-AC17413181DC}" destId="{CA3437F3-FFE0-4000-A3BC-D0C5A8D5E72B}" srcOrd="2" destOrd="0" parTransId="{8DB1C0F0-E0BD-41E0-ADA1-98BAD6DFC8A5}" sibTransId="{E93164C2-9CC0-43B6-AEAD-80526856F829}"/>
    <dgm:cxn modelId="{08342A12-5029-4F0A-95EE-37532708C1B2}" type="presOf" srcId="{CC8804DF-9FC0-46C8-8E9B-AC17413181DC}" destId="{F7AA8636-221D-416D-8299-446AEB99E672}" srcOrd="0" destOrd="0" presId="urn:microsoft.com/office/officeart/2018/2/layout/IconLabelList"/>
    <dgm:cxn modelId="{B231D91B-8145-4843-B30D-B5AB4974379E}" srcId="{CC8804DF-9FC0-46C8-8E9B-AC17413181DC}" destId="{0FC66D4B-E0BF-4C8E-B0F0-BAC175084050}" srcOrd="1" destOrd="0" parTransId="{51AA7B04-3FAD-4424-822A-0380AF130B66}" sibTransId="{FB38D94B-6AF2-4913-9139-8830E960506B}"/>
    <dgm:cxn modelId="{00E1BB60-3E30-4AA7-BB0E-65B5D37BF367}" type="presOf" srcId="{CA3437F3-FFE0-4000-A3BC-D0C5A8D5E72B}" destId="{DBE71A76-2D26-4899-A260-A0CBCFB61780}" srcOrd="0" destOrd="0" presId="urn:microsoft.com/office/officeart/2018/2/layout/IconLabelList"/>
    <dgm:cxn modelId="{E104C779-6F83-4EB9-96A0-F57BC7DC6704}" type="presOf" srcId="{93A9EA91-8AC9-45D4-822F-86F6F67AE155}" destId="{4FD218E0-3212-4EB7-AD5E-6D7D57380821}" srcOrd="0" destOrd="0" presId="urn:microsoft.com/office/officeart/2018/2/layout/IconLabelList"/>
    <dgm:cxn modelId="{B76170DD-E3F9-468A-8C95-120976A3CC36}" srcId="{CC8804DF-9FC0-46C8-8E9B-AC17413181DC}" destId="{93A9EA91-8AC9-45D4-822F-86F6F67AE155}" srcOrd="0" destOrd="0" parTransId="{F1F68611-1CF0-4D5B-A560-BF5D6833C045}" sibTransId="{19B31E4F-247C-4CB7-9400-E9F15C1AF63F}"/>
    <dgm:cxn modelId="{7B6263E1-4CD8-4B4E-BAFE-EF333E11096E}" type="presOf" srcId="{0FC66D4B-E0BF-4C8E-B0F0-BAC175084050}" destId="{C2480942-C65B-4490-BD0D-D942ABF02EE8}" srcOrd="0" destOrd="0" presId="urn:microsoft.com/office/officeart/2018/2/layout/IconLabelList"/>
    <dgm:cxn modelId="{1946231B-E635-4006-ADD2-92E79EC35786}" type="presParOf" srcId="{F7AA8636-221D-416D-8299-446AEB99E672}" destId="{3653FFC3-84D2-4409-9484-13CEFE7FDD88}" srcOrd="0" destOrd="0" presId="urn:microsoft.com/office/officeart/2018/2/layout/IconLabelList"/>
    <dgm:cxn modelId="{E9AA49D4-2C4B-42E9-977C-67E92D208B59}" type="presParOf" srcId="{3653FFC3-84D2-4409-9484-13CEFE7FDD88}" destId="{5A947257-CF5E-4BB1-B805-3B348E285B7F}" srcOrd="0" destOrd="0" presId="urn:microsoft.com/office/officeart/2018/2/layout/IconLabelList"/>
    <dgm:cxn modelId="{9E0C9DE2-E7AC-4C29-B806-A6272E6269E8}" type="presParOf" srcId="{3653FFC3-84D2-4409-9484-13CEFE7FDD88}" destId="{04295D1C-CBC5-470E-A715-149F401CCF71}" srcOrd="1" destOrd="0" presId="urn:microsoft.com/office/officeart/2018/2/layout/IconLabelList"/>
    <dgm:cxn modelId="{80CB0B64-85EE-4EB0-BD37-F7E96BC49A50}" type="presParOf" srcId="{3653FFC3-84D2-4409-9484-13CEFE7FDD88}" destId="{4FD218E0-3212-4EB7-AD5E-6D7D57380821}" srcOrd="2" destOrd="0" presId="urn:microsoft.com/office/officeart/2018/2/layout/IconLabelList"/>
    <dgm:cxn modelId="{79A29566-66DD-4017-A76B-55300FEF0D64}" type="presParOf" srcId="{F7AA8636-221D-416D-8299-446AEB99E672}" destId="{4407C34A-FF5C-482F-BD2D-258607B4A3CB}" srcOrd="1" destOrd="0" presId="urn:microsoft.com/office/officeart/2018/2/layout/IconLabelList"/>
    <dgm:cxn modelId="{4E970301-6BB2-49DD-86D9-4E807FAD1078}" type="presParOf" srcId="{F7AA8636-221D-416D-8299-446AEB99E672}" destId="{65D863ED-21F9-4A9D-95E8-937BBE25ED9F}" srcOrd="2" destOrd="0" presId="urn:microsoft.com/office/officeart/2018/2/layout/IconLabelList"/>
    <dgm:cxn modelId="{2CD83DFD-F2C5-4B70-B804-165111890C28}" type="presParOf" srcId="{65D863ED-21F9-4A9D-95E8-937BBE25ED9F}" destId="{2941E059-64A7-4A4F-AA24-B9883275F6BF}" srcOrd="0" destOrd="0" presId="urn:microsoft.com/office/officeart/2018/2/layout/IconLabelList"/>
    <dgm:cxn modelId="{7EA34B33-82BB-4539-A769-E6379BA2BC3B}" type="presParOf" srcId="{65D863ED-21F9-4A9D-95E8-937BBE25ED9F}" destId="{BFBA44EA-99D5-491F-9149-69C081310AFA}" srcOrd="1" destOrd="0" presId="urn:microsoft.com/office/officeart/2018/2/layout/IconLabelList"/>
    <dgm:cxn modelId="{2CCA77DA-3C97-4607-B38D-19F9760DF8EB}" type="presParOf" srcId="{65D863ED-21F9-4A9D-95E8-937BBE25ED9F}" destId="{C2480942-C65B-4490-BD0D-D942ABF02EE8}" srcOrd="2" destOrd="0" presId="urn:microsoft.com/office/officeart/2018/2/layout/IconLabelList"/>
    <dgm:cxn modelId="{B3DA32C4-BEB2-41ED-B9C0-6C24796577AC}" type="presParOf" srcId="{F7AA8636-221D-416D-8299-446AEB99E672}" destId="{458D338F-B8FE-46EA-B470-10136D75F911}" srcOrd="3" destOrd="0" presId="urn:microsoft.com/office/officeart/2018/2/layout/IconLabelList"/>
    <dgm:cxn modelId="{9EFBDF07-0387-4261-8C75-456451844868}" type="presParOf" srcId="{F7AA8636-221D-416D-8299-446AEB99E672}" destId="{6E814F07-C692-4B5A-8F74-82CE2210CB1E}" srcOrd="4" destOrd="0" presId="urn:microsoft.com/office/officeart/2018/2/layout/IconLabelList"/>
    <dgm:cxn modelId="{17BA1110-78BC-40D8-9A66-ED640A18524D}" type="presParOf" srcId="{6E814F07-C692-4B5A-8F74-82CE2210CB1E}" destId="{5CF61A97-90CC-4366-BCFE-E4794EAD5B68}" srcOrd="0" destOrd="0" presId="urn:microsoft.com/office/officeart/2018/2/layout/IconLabelList"/>
    <dgm:cxn modelId="{263B2F5C-DA3F-49FA-80BF-7F43293F4ECF}" type="presParOf" srcId="{6E814F07-C692-4B5A-8F74-82CE2210CB1E}" destId="{D0DA9093-1740-4529-AFEE-7545399FEAF7}" srcOrd="1" destOrd="0" presId="urn:microsoft.com/office/officeart/2018/2/layout/IconLabelList"/>
    <dgm:cxn modelId="{5C4F366B-5C0C-48E8-B3F6-BD1B5F06F82C}" type="presParOf" srcId="{6E814F07-C692-4B5A-8F74-82CE2210CB1E}" destId="{DBE71A76-2D26-4899-A260-A0CBCFB617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4C573-9CE0-49C9-BA12-50B70EF721D9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8990CD-6F3B-42FB-A039-48D305D7A474}">
      <dgm:prSet/>
      <dgm:spPr/>
      <dgm:t>
        <a:bodyPr/>
        <a:lstStyle/>
        <a:p>
          <a:r>
            <a:rPr lang="en-US"/>
            <a:t>What calls you to this work, and what’s one thing you really care about when it comes to delivering quality care for people in recovery?</a:t>
          </a:r>
        </a:p>
      </dgm:t>
    </dgm:pt>
    <dgm:pt modelId="{B8BB6A2A-C7C9-480C-8F37-B74B6CD5BC43}" type="parTrans" cxnId="{AD0971D8-7466-4DFE-B9AF-CC30077730A4}">
      <dgm:prSet/>
      <dgm:spPr/>
      <dgm:t>
        <a:bodyPr/>
        <a:lstStyle/>
        <a:p>
          <a:endParaRPr lang="en-US"/>
        </a:p>
      </dgm:t>
    </dgm:pt>
    <dgm:pt modelId="{1EECDE83-C3DC-4859-A447-EB36D6544B9B}" type="sibTrans" cxnId="{AD0971D8-7466-4DFE-B9AF-CC30077730A4}">
      <dgm:prSet/>
      <dgm:spPr/>
      <dgm:t>
        <a:bodyPr/>
        <a:lstStyle/>
        <a:p>
          <a:endParaRPr lang="en-US"/>
        </a:p>
      </dgm:t>
    </dgm:pt>
    <dgm:pt modelId="{EB5C8729-A4A3-43ED-B2E4-E3EB49555443}">
      <dgm:prSet/>
      <dgm:spPr/>
      <dgm:t>
        <a:bodyPr/>
        <a:lstStyle/>
        <a:p>
          <a:r>
            <a:rPr lang="en-US" dirty="0"/>
            <a:t>What’s something you feel proud of… something you or your team have done that reflects your care or commitment to making recovery services more compassionate, safe, or effective?</a:t>
          </a:r>
        </a:p>
      </dgm:t>
    </dgm:pt>
    <dgm:pt modelId="{2C8613AA-8245-4039-A994-795565541819}" type="parTrans" cxnId="{366F5B10-55C7-401F-8AEF-3EFAB59F6A41}">
      <dgm:prSet/>
      <dgm:spPr/>
      <dgm:t>
        <a:bodyPr/>
        <a:lstStyle/>
        <a:p>
          <a:endParaRPr lang="en-US"/>
        </a:p>
      </dgm:t>
    </dgm:pt>
    <dgm:pt modelId="{476B8227-F40C-4B85-A842-EC5562AA630A}" type="sibTrans" cxnId="{366F5B10-55C7-401F-8AEF-3EFAB59F6A41}">
      <dgm:prSet/>
      <dgm:spPr/>
      <dgm:t>
        <a:bodyPr/>
        <a:lstStyle/>
        <a:p>
          <a:endParaRPr lang="en-US"/>
        </a:p>
      </dgm:t>
    </dgm:pt>
    <dgm:pt modelId="{98E748AA-9F6F-4FF6-AC87-CBDBA6ADEC4D}" type="pres">
      <dgm:prSet presAssocID="{F8B4C573-9CE0-49C9-BA12-50B70EF721D9}" presName="vert0" presStyleCnt="0">
        <dgm:presLayoutVars>
          <dgm:dir/>
          <dgm:animOne val="branch"/>
          <dgm:animLvl val="lvl"/>
        </dgm:presLayoutVars>
      </dgm:prSet>
      <dgm:spPr/>
    </dgm:pt>
    <dgm:pt modelId="{1B32286C-6A30-431C-A8DB-1920626D0F9F}" type="pres">
      <dgm:prSet presAssocID="{BE8990CD-6F3B-42FB-A039-48D305D7A474}" presName="thickLine" presStyleLbl="alignNode1" presStyleIdx="0" presStyleCnt="2"/>
      <dgm:spPr/>
    </dgm:pt>
    <dgm:pt modelId="{1BCE0489-CB4A-4583-BC3C-1BE9BDEE470D}" type="pres">
      <dgm:prSet presAssocID="{BE8990CD-6F3B-42FB-A039-48D305D7A474}" presName="horz1" presStyleCnt="0"/>
      <dgm:spPr/>
    </dgm:pt>
    <dgm:pt modelId="{A0ED259F-0CD4-474E-8EEA-8D89F9DFD724}" type="pres">
      <dgm:prSet presAssocID="{BE8990CD-6F3B-42FB-A039-48D305D7A474}" presName="tx1" presStyleLbl="revTx" presStyleIdx="0" presStyleCnt="2"/>
      <dgm:spPr/>
    </dgm:pt>
    <dgm:pt modelId="{3AF3731C-5DF8-4140-B384-412AA6D96BA3}" type="pres">
      <dgm:prSet presAssocID="{BE8990CD-6F3B-42FB-A039-48D305D7A474}" presName="vert1" presStyleCnt="0"/>
      <dgm:spPr/>
    </dgm:pt>
    <dgm:pt modelId="{167F9D87-D9F2-4D53-BBB4-3845CFF4FB07}" type="pres">
      <dgm:prSet presAssocID="{EB5C8729-A4A3-43ED-B2E4-E3EB49555443}" presName="thickLine" presStyleLbl="alignNode1" presStyleIdx="1" presStyleCnt="2"/>
      <dgm:spPr/>
    </dgm:pt>
    <dgm:pt modelId="{E026C531-A614-4C79-A7AE-659B9A5338A1}" type="pres">
      <dgm:prSet presAssocID="{EB5C8729-A4A3-43ED-B2E4-E3EB49555443}" presName="horz1" presStyleCnt="0"/>
      <dgm:spPr/>
    </dgm:pt>
    <dgm:pt modelId="{A68CB492-68CA-4BE7-941F-D48F32126411}" type="pres">
      <dgm:prSet presAssocID="{EB5C8729-A4A3-43ED-B2E4-E3EB49555443}" presName="tx1" presStyleLbl="revTx" presStyleIdx="1" presStyleCnt="2"/>
      <dgm:spPr/>
    </dgm:pt>
    <dgm:pt modelId="{F7252E0A-4EF6-461E-821C-CEB4F5878437}" type="pres">
      <dgm:prSet presAssocID="{EB5C8729-A4A3-43ED-B2E4-E3EB49555443}" presName="vert1" presStyleCnt="0"/>
      <dgm:spPr/>
    </dgm:pt>
  </dgm:ptLst>
  <dgm:cxnLst>
    <dgm:cxn modelId="{366F5B10-55C7-401F-8AEF-3EFAB59F6A41}" srcId="{F8B4C573-9CE0-49C9-BA12-50B70EF721D9}" destId="{EB5C8729-A4A3-43ED-B2E4-E3EB49555443}" srcOrd="1" destOrd="0" parTransId="{2C8613AA-8245-4039-A994-795565541819}" sibTransId="{476B8227-F40C-4B85-A842-EC5562AA630A}"/>
    <dgm:cxn modelId="{03EA3E91-06D5-4F87-B1D0-73A9C4CB30F3}" type="presOf" srcId="{BE8990CD-6F3B-42FB-A039-48D305D7A474}" destId="{A0ED259F-0CD4-474E-8EEA-8D89F9DFD724}" srcOrd="0" destOrd="0" presId="urn:microsoft.com/office/officeart/2008/layout/LinedList"/>
    <dgm:cxn modelId="{9E4BCCA0-DE56-4CCB-A895-07EE9530A7E5}" type="presOf" srcId="{F8B4C573-9CE0-49C9-BA12-50B70EF721D9}" destId="{98E748AA-9F6F-4FF6-AC87-CBDBA6ADEC4D}" srcOrd="0" destOrd="0" presId="urn:microsoft.com/office/officeart/2008/layout/LinedList"/>
    <dgm:cxn modelId="{1F8F52BD-7C1B-46F8-BD2F-D345993D6E01}" type="presOf" srcId="{EB5C8729-A4A3-43ED-B2E4-E3EB49555443}" destId="{A68CB492-68CA-4BE7-941F-D48F32126411}" srcOrd="0" destOrd="0" presId="urn:microsoft.com/office/officeart/2008/layout/LinedList"/>
    <dgm:cxn modelId="{AD0971D8-7466-4DFE-B9AF-CC30077730A4}" srcId="{F8B4C573-9CE0-49C9-BA12-50B70EF721D9}" destId="{BE8990CD-6F3B-42FB-A039-48D305D7A474}" srcOrd="0" destOrd="0" parTransId="{B8BB6A2A-C7C9-480C-8F37-B74B6CD5BC43}" sibTransId="{1EECDE83-C3DC-4859-A447-EB36D6544B9B}"/>
    <dgm:cxn modelId="{954A5FA1-0E06-4EB5-8E80-2FD80A2ECBE2}" type="presParOf" srcId="{98E748AA-9F6F-4FF6-AC87-CBDBA6ADEC4D}" destId="{1B32286C-6A30-431C-A8DB-1920626D0F9F}" srcOrd="0" destOrd="0" presId="urn:microsoft.com/office/officeart/2008/layout/LinedList"/>
    <dgm:cxn modelId="{4724A557-7291-4379-A4CC-D58A41123169}" type="presParOf" srcId="{98E748AA-9F6F-4FF6-AC87-CBDBA6ADEC4D}" destId="{1BCE0489-CB4A-4583-BC3C-1BE9BDEE470D}" srcOrd="1" destOrd="0" presId="urn:microsoft.com/office/officeart/2008/layout/LinedList"/>
    <dgm:cxn modelId="{9AC96BAA-4733-4547-88F3-1E5E5F51CDD5}" type="presParOf" srcId="{1BCE0489-CB4A-4583-BC3C-1BE9BDEE470D}" destId="{A0ED259F-0CD4-474E-8EEA-8D89F9DFD724}" srcOrd="0" destOrd="0" presId="urn:microsoft.com/office/officeart/2008/layout/LinedList"/>
    <dgm:cxn modelId="{731A22AA-F81E-4204-8739-25AAEF9F409A}" type="presParOf" srcId="{1BCE0489-CB4A-4583-BC3C-1BE9BDEE470D}" destId="{3AF3731C-5DF8-4140-B384-412AA6D96BA3}" srcOrd="1" destOrd="0" presId="urn:microsoft.com/office/officeart/2008/layout/LinedList"/>
    <dgm:cxn modelId="{72A60759-3AE6-473D-8779-3E5145569AC3}" type="presParOf" srcId="{98E748AA-9F6F-4FF6-AC87-CBDBA6ADEC4D}" destId="{167F9D87-D9F2-4D53-BBB4-3845CFF4FB07}" srcOrd="2" destOrd="0" presId="urn:microsoft.com/office/officeart/2008/layout/LinedList"/>
    <dgm:cxn modelId="{118D0177-C2CA-4A5F-A71B-C7EB5E611C41}" type="presParOf" srcId="{98E748AA-9F6F-4FF6-AC87-CBDBA6ADEC4D}" destId="{E026C531-A614-4C79-A7AE-659B9A5338A1}" srcOrd="3" destOrd="0" presId="urn:microsoft.com/office/officeart/2008/layout/LinedList"/>
    <dgm:cxn modelId="{BFAE15E2-C9DF-4E24-9892-1764E0DD77C6}" type="presParOf" srcId="{E026C531-A614-4C79-A7AE-659B9A5338A1}" destId="{A68CB492-68CA-4BE7-941F-D48F32126411}" srcOrd="0" destOrd="0" presId="urn:microsoft.com/office/officeart/2008/layout/LinedList"/>
    <dgm:cxn modelId="{403907AE-89B4-4889-AB40-C0DD86A94E46}" type="presParOf" srcId="{E026C531-A614-4C79-A7AE-659B9A5338A1}" destId="{F7252E0A-4EF6-461E-821C-CEB4F58784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76DB5-ECC3-4148-AD2C-14276E0C22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6D591BD-7A50-4172-B687-A0BE6B09DB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Primer: Foundational step for new organizations. </a:t>
          </a:r>
        </a:p>
      </dgm:t>
    </dgm:pt>
    <dgm:pt modelId="{8A9F8A12-C1D0-425C-85D8-B0D806829140}" type="parTrans" cxnId="{BCBFDEB5-A05C-4DEA-9389-66DF01B9B870}">
      <dgm:prSet/>
      <dgm:spPr/>
      <dgm:t>
        <a:bodyPr/>
        <a:lstStyle/>
        <a:p>
          <a:endParaRPr lang="en-US"/>
        </a:p>
      </dgm:t>
    </dgm:pt>
    <dgm:pt modelId="{1D49B5D8-D133-439B-8D75-F886F49CECA8}" type="sibTrans" cxnId="{BCBFDEB5-A05C-4DEA-9389-66DF01B9B870}">
      <dgm:prSet/>
      <dgm:spPr/>
      <dgm:t>
        <a:bodyPr/>
        <a:lstStyle/>
        <a:p>
          <a:endParaRPr lang="en-US"/>
        </a:p>
      </dgm:t>
    </dgm:pt>
    <dgm:pt modelId="{2909EDEE-807D-4407-B00C-7E1D3CE018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Qmentum: Full accreditation program focused on ongoing improvement.</a:t>
          </a:r>
        </a:p>
      </dgm:t>
    </dgm:pt>
    <dgm:pt modelId="{D4051B0A-6487-4ACC-AC71-41D05D2D2117}" type="parTrans" cxnId="{B8E3B59C-35D2-46B3-A81D-3C7B77BE27C0}">
      <dgm:prSet/>
      <dgm:spPr/>
      <dgm:t>
        <a:bodyPr/>
        <a:lstStyle/>
        <a:p>
          <a:endParaRPr lang="en-US"/>
        </a:p>
      </dgm:t>
    </dgm:pt>
    <dgm:pt modelId="{9ADBEA9F-1748-4B46-AF48-17F7C64CFE75}" type="sibTrans" cxnId="{B8E3B59C-35D2-46B3-A81D-3C7B77BE27C0}">
      <dgm:prSet/>
      <dgm:spPr/>
      <dgm:t>
        <a:bodyPr/>
        <a:lstStyle/>
        <a:p>
          <a:endParaRPr lang="en-US"/>
        </a:p>
      </dgm:t>
    </dgm:pt>
    <dgm:pt modelId="{4B79A2D3-C3B2-430C-ADB1-2772036F11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Organizations usually move to Qmentum within 2 years of Primer success.</a:t>
          </a:r>
        </a:p>
      </dgm:t>
    </dgm:pt>
    <dgm:pt modelId="{DB87A25E-6636-4717-ABF5-EFCD0ED90BC9}" type="parTrans" cxnId="{D429ECC7-DC3E-4015-816B-8D7D575E516D}">
      <dgm:prSet/>
      <dgm:spPr/>
      <dgm:t>
        <a:bodyPr/>
        <a:lstStyle/>
        <a:p>
          <a:endParaRPr lang="en-US"/>
        </a:p>
      </dgm:t>
    </dgm:pt>
    <dgm:pt modelId="{318B032D-AC74-4C9F-981A-B7195CF7685B}" type="sibTrans" cxnId="{D429ECC7-DC3E-4015-816B-8D7D575E516D}">
      <dgm:prSet/>
      <dgm:spPr/>
      <dgm:t>
        <a:bodyPr/>
        <a:lstStyle/>
        <a:p>
          <a:endParaRPr lang="en-US"/>
        </a:p>
      </dgm:t>
    </dgm:pt>
    <dgm:pt modelId="{2296AAC4-1D53-4BED-A472-78708D33E461}" type="pres">
      <dgm:prSet presAssocID="{9F476DB5-ECC3-4148-AD2C-14276E0C225D}" presName="root" presStyleCnt="0">
        <dgm:presLayoutVars>
          <dgm:dir/>
          <dgm:resizeHandles val="exact"/>
        </dgm:presLayoutVars>
      </dgm:prSet>
      <dgm:spPr/>
    </dgm:pt>
    <dgm:pt modelId="{BB60D62A-ED3F-4360-98BC-6D1ADFE79CA3}" type="pres">
      <dgm:prSet presAssocID="{B6D591BD-7A50-4172-B687-A0BE6B09DB1E}" presName="compNode" presStyleCnt="0"/>
      <dgm:spPr/>
    </dgm:pt>
    <dgm:pt modelId="{D8C3DE6B-C371-47AC-8180-66AF636D580D}" type="pres">
      <dgm:prSet presAssocID="{B6D591BD-7A50-4172-B687-A0BE6B09DB1E}" presName="bgRect" presStyleLbl="bgShp" presStyleIdx="0" presStyleCnt="3"/>
      <dgm:spPr/>
    </dgm:pt>
    <dgm:pt modelId="{40778201-C311-4459-AED3-DF42716C6795}" type="pres">
      <dgm:prSet presAssocID="{B6D591BD-7A50-4172-B687-A0BE6B09DB1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F1EB06B7-6939-471F-93C8-2F221E1F88BB}" type="pres">
      <dgm:prSet presAssocID="{B6D591BD-7A50-4172-B687-A0BE6B09DB1E}" presName="spaceRect" presStyleCnt="0"/>
      <dgm:spPr/>
    </dgm:pt>
    <dgm:pt modelId="{20FD5B91-E2B4-4C3D-8D61-9522677C8797}" type="pres">
      <dgm:prSet presAssocID="{B6D591BD-7A50-4172-B687-A0BE6B09DB1E}" presName="parTx" presStyleLbl="revTx" presStyleIdx="0" presStyleCnt="3">
        <dgm:presLayoutVars>
          <dgm:chMax val="0"/>
          <dgm:chPref val="0"/>
        </dgm:presLayoutVars>
      </dgm:prSet>
      <dgm:spPr/>
    </dgm:pt>
    <dgm:pt modelId="{18284A49-08BA-43CC-AD30-97458295FC2E}" type="pres">
      <dgm:prSet presAssocID="{1D49B5D8-D133-439B-8D75-F886F49CECA8}" presName="sibTrans" presStyleCnt="0"/>
      <dgm:spPr/>
    </dgm:pt>
    <dgm:pt modelId="{59D3DFD3-BB47-4D6B-BB86-436F36E4FEB3}" type="pres">
      <dgm:prSet presAssocID="{2909EDEE-807D-4407-B00C-7E1D3CE018E8}" presName="compNode" presStyleCnt="0"/>
      <dgm:spPr/>
    </dgm:pt>
    <dgm:pt modelId="{DB33DA07-B640-422F-B3B6-7D169C046D71}" type="pres">
      <dgm:prSet presAssocID="{2909EDEE-807D-4407-B00C-7E1D3CE018E8}" presName="bgRect" presStyleLbl="bgShp" presStyleIdx="1" presStyleCnt="3"/>
      <dgm:spPr/>
    </dgm:pt>
    <dgm:pt modelId="{813D8831-1924-4F81-804F-6338509AA8CD}" type="pres">
      <dgm:prSet presAssocID="{2909EDEE-807D-4407-B00C-7E1D3CE018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F68192B5-2969-4054-9AD7-13AEF9A9F26E}" type="pres">
      <dgm:prSet presAssocID="{2909EDEE-807D-4407-B00C-7E1D3CE018E8}" presName="spaceRect" presStyleCnt="0"/>
      <dgm:spPr/>
    </dgm:pt>
    <dgm:pt modelId="{46814B2D-7418-4535-9142-ED883ABBB7DC}" type="pres">
      <dgm:prSet presAssocID="{2909EDEE-807D-4407-B00C-7E1D3CE018E8}" presName="parTx" presStyleLbl="revTx" presStyleIdx="1" presStyleCnt="3">
        <dgm:presLayoutVars>
          <dgm:chMax val="0"/>
          <dgm:chPref val="0"/>
        </dgm:presLayoutVars>
      </dgm:prSet>
      <dgm:spPr/>
    </dgm:pt>
    <dgm:pt modelId="{C5387310-05CF-4BCE-82F4-86829FCB66F0}" type="pres">
      <dgm:prSet presAssocID="{9ADBEA9F-1748-4B46-AF48-17F7C64CFE75}" presName="sibTrans" presStyleCnt="0"/>
      <dgm:spPr/>
    </dgm:pt>
    <dgm:pt modelId="{1A94D05D-AEAC-4598-A148-F2F52D47F737}" type="pres">
      <dgm:prSet presAssocID="{4B79A2D3-C3B2-430C-ADB1-2772036F1150}" presName="compNode" presStyleCnt="0"/>
      <dgm:spPr/>
    </dgm:pt>
    <dgm:pt modelId="{6745C770-831E-41F9-A68D-A73B9900639E}" type="pres">
      <dgm:prSet presAssocID="{4B79A2D3-C3B2-430C-ADB1-2772036F1150}" presName="bgRect" presStyleLbl="bgShp" presStyleIdx="2" presStyleCnt="3"/>
      <dgm:spPr/>
    </dgm:pt>
    <dgm:pt modelId="{EBE3FE81-9A24-4822-A5DA-86130C7EF685}" type="pres">
      <dgm:prSet presAssocID="{4B79A2D3-C3B2-430C-ADB1-2772036F11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7BEBA1E-FD4D-400E-87FE-5024B3F7E756}" type="pres">
      <dgm:prSet presAssocID="{4B79A2D3-C3B2-430C-ADB1-2772036F1150}" presName="spaceRect" presStyleCnt="0"/>
      <dgm:spPr/>
    </dgm:pt>
    <dgm:pt modelId="{E217427C-7AB5-4103-AD66-8A3B4D63F6D3}" type="pres">
      <dgm:prSet presAssocID="{4B79A2D3-C3B2-430C-ADB1-2772036F11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DB9A61E-BB5A-4C11-A24D-D311F8F6E99E}" type="presOf" srcId="{2909EDEE-807D-4407-B00C-7E1D3CE018E8}" destId="{46814B2D-7418-4535-9142-ED883ABBB7DC}" srcOrd="0" destOrd="0" presId="urn:microsoft.com/office/officeart/2018/2/layout/IconVerticalSolidList"/>
    <dgm:cxn modelId="{603B0A2A-E901-437E-AA31-11ABBBA5BC6D}" type="presOf" srcId="{9F476DB5-ECC3-4148-AD2C-14276E0C225D}" destId="{2296AAC4-1D53-4BED-A472-78708D33E461}" srcOrd="0" destOrd="0" presId="urn:microsoft.com/office/officeart/2018/2/layout/IconVerticalSolidList"/>
    <dgm:cxn modelId="{8BDCDC7C-F150-41D1-8C45-8591D1CB1493}" type="presOf" srcId="{B6D591BD-7A50-4172-B687-A0BE6B09DB1E}" destId="{20FD5B91-E2B4-4C3D-8D61-9522677C8797}" srcOrd="0" destOrd="0" presId="urn:microsoft.com/office/officeart/2018/2/layout/IconVerticalSolidList"/>
    <dgm:cxn modelId="{B8E3B59C-35D2-46B3-A81D-3C7B77BE27C0}" srcId="{9F476DB5-ECC3-4148-AD2C-14276E0C225D}" destId="{2909EDEE-807D-4407-B00C-7E1D3CE018E8}" srcOrd="1" destOrd="0" parTransId="{D4051B0A-6487-4ACC-AC71-41D05D2D2117}" sibTransId="{9ADBEA9F-1748-4B46-AF48-17F7C64CFE75}"/>
    <dgm:cxn modelId="{BCBFDEB5-A05C-4DEA-9389-66DF01B9B870}" srcId="{9F476DB5-ECC3-4148-AD2C-14276E0C225D}" destId="{B6D591BD-7A50-4172-B687-A0BE6B09DB1E}" srcOrd="0" destOrd="0" parTransId="{8A9F8A12-C1D0-425C-85D8-B0D806829140}" sibTransId="{1D49B5D8-D133-439B-8D75-F886F49CECA8}"/>
    <dgm:cxn modelId="{D429ECC7-DC3E-4015-816B-8D7D575E516D}" srcId="{9F476DB5-ECC3-4148-AD2C-14276E0C225D}" destId="{4B79A2D3-C3B2-430C-ADB1-2772036F1150}" srcOrd="2" destOrd="0" parTransId="{DB87A25E-6636-4717-ABF5-EFCD0ED90BC9}" sibTransId="{318B032D-AC74-4C9F-981A-B7195CF7685B}"/>
    <dgm:cxn modelId="{86CD3AFA-9AF0-41CF-8C76-BA3BCEE13821}" type="presOf" srcId="{4B79A2D3-C3B2-430C-ADB1-2772036F1150}" destId="{E217427C-7AB5-4103-AD66-8A3B4D63F6D3}" srcOrd="0" destOrd="0" presId="urn:microsoft.com/office/officeart/2018/2/layout/IconVerticalSolidList"/>
    <dgm:cxn modelId="{8A425BE7-D5FA-4D87-B4BE-A0E5ED2EE30F}" type="presParOf" srcId="{2296AAC4-1D53-4BED-A472-78708D33E461}" destId="{BB60D62A-ED3F-4360-98BC-6D1ADFE79CA3}" srcOrd="0" destOrd="0" presId="urn:microsoft.com/office/officeart/2018/2/layout/IconVerticalSolidList"/>
    <dgm:cxn modelId="{2A2C27EA-E7A0-46A5-9877-1AB59837AD25}" type="presParOf" srcId="{BB60D62A-ED3F-4360-98BC-6D1ADFE79CA3}" destId="{D8C3DE6B-C371-47AC-8180-66AF636D580D}" srcOrd="0" destOrd="0" presId="urn:microsoft.com/office/officeart/2018/2/layout/IconVerticalSolidList"/>
    <dgm:cxn modelId="{FB1203C1-BB6D-47A6-B41D-BD3860AAF62C}" type="presParOf" srcId="{BB60D62A-ED3F-4360-98BC-6D1ADFE79CA3}" destId="{40778201-C311-4459-AED3-DF42716C6795}" srcOrd="1" destOrd="0" presId="urn:microsoft.com/office/officeart/2018/2/layout/IconVerticalSolidList"/>
    <dgm:cxn modelId="{E1160DE3-DE4E-47BE-BE28-954D0204B5FF}" type="presParOf" srcId="{BB60D62A-ED3F-4360-98BC-6D1ADFE79CA3}" destId="{F1EB06B7-6939-471F-93C8-2F221E1F88BB}" srcOrd="2" destOrd="0" presId="urn:microsoft.com/office/officeart/2018/2/layout/IconVerticalSolidList"/>
    <dgm:cxn modelId="{8718F574-FDAB-4AC7-9176-803A66284EE8}" type="presParOf" srcId="{BB60D62A-ED3F-4360-98BC-6D1ADFE79CA3}" destId="{20FD5B91-E2B4-4C3D-8D61-9522677C8797}" srcOrd="3" destOrd="0" presId="urn:microsoft.com/office/officeart/2018/2/layout/IconVerticalSolidList"/>
    <dgm:cxn modelId="{67A6594B-A819-41FF-8BBE-8880BACC6479}" type="presParOf" srcId="{2296AAC4-1D53-4BED-A472-78708D33E461}" destId="{18284A49-08BA-43CC-AD30-97458295FC2E}" srcOrd="1" destOrd="0" presId="urn:microsoft.com/office/officeart/2018/2/layout/IconVerticalSolidList"/>
    <dgm:cxn modelId="{AB70B57C-4CEB-4356-BF27-4D797D2CDC8A}" type="presParOf" srcId="{2296AAC4-1D53-4BED-A472-78708D33E461}" destId="{59D3DFD3-BB47-4D6B-BB86-436F36E4FEB3}" srcOrd="2" destOrd="0" presId="urn:microsoft.com/office/officeart/2018/2/layout/IconVerticalSolidList"/>
    <dgm:cxn modelId="{48240D45-2CC0-4302-A7BC-E2607224D99A}" type="presParOf" srcId="{59D3DFD3-BB47-4D6B-BB86-436F36E4FEB3}" destId="{DB33DA07-B640-422F-B3B6-7D169C046D71}" srcOrd="0" destOrd="0" presId="urn:microsoft.com/office/officeart/2018/2/layout/IconVerticalSolidList"/>
    <dgm:cxn modelId="{B7C4D424-B73A-4777-989D-E6237875A492}" type="presParOf" srcId="{59D3DFD3-BB47-4D6B-BB86-436F36E4FEB3}" destId="{813D8831-1924-4F81-804F-6338509AA8CD}" srcOrd="1" destOrd="0" presId="urn:microsoft.com/office/officeart/2018/2/layout/IconVerticalSolidList"/>
    <dgm:cxn modelId="{90E42FCA-41DA-4A47-BE46-C6AB64122ED0}" type="presParOf" srcId="{59D3DFD3-BB47-4D6B-BB86-436F36E4FEB3}" destId="{F68192B5-2969-4054-9AD7-13AEF9A9F26E}" srcOrd="2" destOrd="0" presId="urn:microsoft.com/office/officeart/2018/2/layout/IconVerticalSolidList"/>
    <dgm:cxn modelId="{E70CB0BC-A110-43FF-8E28-7E5C708E5078}" type="presParOf" srcId="{59D3DFD3-BB47-4D6B-BB86-436F36E4FEB3}" destId="{46814B2D-7418-4535-9142-ED883ABBB7DC}" srcOrd="3" destOrd="0" presId="urn:microsoft.com/office/officeart/2018/2/layout/IconVerticalSolidList"/>
    <dgm:cxn modelId="{98D1E2A0-9207-4607-BD0D-0B496119E5D2}" type="presParOf" srcId="{2296AAC4-1D53-4BED-A472-78708D33E461}" destId="{C5387310-05CF-4BCE-82F4-86829FCB66F0}" srcOrd="3" destOrd="0" presId="urn:microsoft.com/office/officeart/2018/2/layout/IconVerticalSolidList"/>
    <dgm:cxn modelId="{E13C8944-E5E5-4105-A9C4-7A72D03BF9A2}" type="presParOf" srcId="{2296AAC4-1D53-4BED-A472-78708D33E461}" destId="{1A94D05D-AEAC-4598-A148-F2F52D47F737}" srcOrd="4" destOrd="0" presId="urn:microsoft.com/office/officeart/2018/2/layout/IconVerticalSolidList"/>
    <dgm:cxn modelId="{6C13DD70-CA1C-4952-9E5A-982C2795A909}" type="presParOf" srcId="{1A94D05D-AEAC-4598-A148-F2F52D47F737}" destId="{6745C770-831E-41F9-A68D-A73B9900639E}" srcOrd="0" destOrd="0" presId="urn:microsoft.com/office/officeart/2018/2/layout/IconVerticalSolidList"/>
    <dgm:cxn modelId="{ED091054-8920-4D77-B51A-3B7749AC4E4C}" type="presParOf" srcId="{1A94D05D-AEAC-4598-A148-F2F52D47F737}" destId="{EBE3FE81-9A24-4822-A5DA-86130C7EF685}" srcOrd="1" destOrd="0" presId="urn:microsoft.com/office/officeart/2018/2/layout/IconVerticalSolidList"/>
    <dgm:cxn modelId="{7A58622F-40E3-494C-A3BD-7749865D6F3C}" type="presParOf" srcId="{1A94D05D-AEAC-4598-A148-F2F52D47F737}" destId="{B7BEBA1E-FD4D-400E-87FE-5024B3F7E756}" srcOrd="2" destOrd="0" presId="urn:microsoft.com/office/officeart/2018/2/layout/IconVerticalSolidList"/>
    <dgm:cxn modelId="{B1054CCE-3A08-4514-B1FD-D3A599A9F2BA}" type="presParOf" srcId="{1A94D05D-AEAC-4598-A148-F2F52D47F737}" destId="{E217427C-7AB5-4103-AD66-8A3B4D63F6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E76F3A-8575-4448-B5B0-DF78B9E9880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ADD45AC-8CF3-4B36-AA3C-2787D8C2B784}">
      <dgm:prSet/>
      <dgm:spPr/>
      <dgm:t>
        <a:bodyPr/>
        <a:lstStyle/>
        <a:p>
          <a:r>
            <a:rPr lang="en-US"/>
            <a:t>Step 1: Designate Accreditation Coordinator &amp; Access Portal</a:t>
          </a:r>
        </a:p>
      </dgm:t>
    </dgm:pt>
    <dgm:pt modelId="{D9CC8D94-D3B8-45A3-8820-7937C2E5EF5E}" type="parTrans" cxnId="{B0402D49-C41C-4143-AB3C-EEA98E36A7C7}">
      <dgm:prSet/>
      <dgm:spPr/>
      <dgm:t>
        <a:bodyPr/>
        <a:lstStyle/>
        <a:p>
          <a:endParaRPr lang="en-US"/>
        </a:p>
      </dgm:t>
    </dgm:pt>
    <dgm:pt modelId="{8C48611B-256E-4898-9B67-7E26D1A9ACB4}" type="sibTrans" cxnId="{B0402D49-C41C-4143-AB3C-EEA98E36A7C7}">
      <dgm:prSet/>
      <dgm:spPr/>
      <dgm:t>
        <a:bodyPr/>
        <a:lstStyle/>
        <a:p>
          <a:endParaRPr lang="en-US"/>
        </a:p>
      </dgm:t>
    </dgm:pt>
    <dgm:pt modelId="{FE1FFBAE-93FD-4C92-9CB6-FF67465F3656}">
      <dgm:prSet/>
      <dgm:spPr/>
      <dgm:t>
        <a:bodyPr/>
        <a:lstStyle/>
        <a:p>
          <a:r>
            <a:rPr lang="en-US"/>
            <a:t>Step 2: Conduct Self-Assessment</a:t>
          </a:r>
        </a:p>
      </dgm:t>
    </dgm:pt>
    <dgm:pt modelId="{F6A27ADE-3F8F-4A80-A9B0-9B4839D715D9}" type="parTrans" cxnId="{965EC9C1-DE65-4A0E-ADA9-EA5C17C71608}">
      <dgm:prSet/>
      <dgm:spPr/>
      <dgm:t>
        <a:bodyPr/>
        <a:lstStyle/>
        <a:p>
          <a:endParaRPr lang="en-US"/>
        </a:p>
      </dgm:t>
    </dgm:pt>
    <dgm:pt modelId="{F4A4E4E9-24CB-41D6-8F76-66FF58527F6E}" type="sibTrans" cxnId="{965EC9C1-DE65-4A0E-ADA9-EA5C17C71608}">
      <dgm:prSet/>
      <dgm:spPr/>
      <dgm:t>
        <a:bodyPr/>
        <a:lstStyle/>
        <a:p>
          <a:endParaRPr lang="en-US"/>
        </a:p>
      </dgm:t>
    </dgm:pt>
    <dgm:pt modelId="{AEF6B68B-1929-4E9F-8783-BA4AA6F60DF0}">
      <dgm:prSet/>
      <dgm:spPr/>
      <dgm:t>
        <a:bodyPr/>
        <a:lstStyle/>
        <a:p>
          <a:r>
            <a:rPr lang="en-US"/>
            <a:t>Step 3: Analyze Results &amp; Build Action Plan</a:t>
          </a:r>
        </a:p>
      </dgm:t>
    </dgm:pt>
    <dgm:pt modelId="{CC15FFF2-7B90-4EC5-8253-85D3728662D6}" type="parTrans" cxnId="{1A310542-5672-46E4-A5A8-4A81BF4E7140}">
      <dgm:prSet/>
      <dgm:spPr/>
      <dgm:t>
        <a:bodyPr/>
        <a:lstStyle/>
        <a:p>
          <a:endParaRPr lang="en-US"/>
        </a:p>
      </dgm:t>
    </dgm:pt>
    <dgm:pt modelId="{F2341706-B31E-4A87-8F49-A29D33742803}" type="sibTrans" cxnId="{1A310542-5672-46E4-A5A8-4A81BF4E7140}">
      <dgm:prSet/>
      <dgm:spPr/>
      <dgm:t>
        <a:bodyPr/>
        <a:lstStyle/>
        <a:p>
          <a:endParaRPr lang="en-US"/>
        </a:p>
      </dgm:t>
    </dgm:pt>
    <dgm:pt modelId="{5A0B15C3-67B8-4940-BF1A-2F571EBD9255}">
      <dgm:prSet/>
      <dgm:spPr/>
      <dgm:t>
        <a:bodyPr/>
        <a:lstStyle/>
        <a:p>
          <a:r>
            <a:rPr lang="en-US" dirty="0"/>
            <a:t>Step 4: On-Site Survey</a:t>
          </a:r>
        </a:p>
      </dgm:t>
    </dgm:pt>
    <dgm:pt modelId="{FD588567-3A0F-4FDB-A9FE-286A06C55F93}" type="parTrans" cxnId="{B30DD192-842C-4752-BAD1-CE3C63CCA628}">
      <dgm:prSet/>
      <dgm:spPr/>
      <dgm:t>
        <a:bodyPr/>
        <a:lstStyle/>
        <a:p>
          <a:endParaRPr lang="en-US"/>
        </a:p>
      </dgm:t>
    </dgm:pt>
    <dgm:pt modelId="{5F0940EF-DBBC-415E-B3D1-9B9E1551F1CC}" type="sibTrans" cxnId="{B30DD192-842C-4752-BAD1-CE3C63CCA628}">
      <dgm:prSet/>
      <dgm:spPr/>
      <dgm:t>
        <a:bodyPr/>
        <a:lstStyle/>
        <a:p>
          <a:endParaRPr lang="en-US"/>
        </a:p>
      </dgm:t>
    </dgm:pt>
    <dgm:pt modelId="{E4B6BEC4-AA4F-4A5B-8F07-DA93635665CA}">
      <dgm:prSet/>
      <dgm:spPr/>
      <dgm:t>
        <a:bodyPr/>
        <a:lstStyle/>
        <a:p>
          <a:r>
            <a:rPr lang="en-US"/>
            <a:t>Step 5: Decision &amp; Transition to Qmentum</a:t>
          </a:r>
        </a:p>
      </dgm:t>
    </dgm:pt>
    <dgm:pt modelId="{999904AB-EF68-4A1F-A1FF-3C74F277A9C8}" type="parTrans" cxnId="{48E21A96-560E-4875-8256-8CC553D0E626}">
      <dgm:prSet/>
      <dgm:spPr/>
      <dgm:t>
        <a:bodyPr/>
        <a:lstStyle/>
        <a:p>
          <a:endParaRPr lang="en-US"/>
        </a:p>
      </dgm:t>
    </dgm:pt>
    <dgm:pt modelId="{D3407E0D-6FF8-4E77-AFAC-C8114538ADDA}" type="sibTrans" cxnId="{48E21A96-560E-4875-8256-8CC553D0E626}">
      <dgm:prSet/>
      <dgm:spPr/>
      <dgm:t>
        <a:bodyPr/>
        <a:lstStyle/>
        <a:p>
          <a:endParaRPr lang="en-US"/>
        </a:p>
      </dgm:t>
    </dgm:pt>
    <dgm:pt modelId="{6614B8A2-FF4A-4263-9989-BA8C4827C65A}" type="pres">
      <dgm:prSet presAssocID="{7DE76F3A-8575-4448-B5B0-DF78B9E98807}" presName="Name0" presStyleCnt="0">
        <dgm:presLayoutVars>
          <dgm:dir/>
          <dgm:resizeHandles val="exact"/>
        </dgm:presLayoutVars>
      </dgm:prSet>
      <dgm:spPr/>
    </dgm:pt>
    <dgm:pt modelId="{F463EE6C-A373-4DC4-AEE2-8BF7426A942A}" type="pres">
      <dgm:prSet presAssocID="{0ADD45AC-8CF3-4B36-AA3C-2787D8C2B784}" presName="node" presStyleLbl="node1" presStyleIdx="0" presStyleCnt="5">
        <dgm:presLayoutVars>
          <dgm:bulletEnabled val="1"/>
        </dgm:presLayoutVars>
      </dgm:prSet>
      <dgm:spPr/>
    </dgm:pt>
    <dgm:pt modelId="{4005E110-100E-4A1C-A4D1-1FB36BC740CA}" type="pres">
      <dgm:prSet presAssocID="{8C48611B-256E-4898-9B67-7E26D1A9ACB4}" presName="sibTrans" presStyleLbl="sibTrans1D1" presStyleIdx="0" presStyleCnt="4"/>
      <dgm:spPr/>
    </dgm:pt>
    <dgm:pt modelId="{91F77D73-3109-4501-9D6B-49833E9447B9}" type="pres">
      <dgm:prSet presAssocID="{8C48611B-256E-4898-9B67-7E26D1A9ACB4}" presName="connectorText" presStyleLbl="sibTrans1D1" presStyleIdx="0" presStyleCnt="4"/>
      <dgm:spPr/>
    </dgm:pt>
    <dgm:pt modelId="{E9C49647-BC4D-4105-A1E2-2BB860750E76}" type="pres">
      <dgm:prSet presAssocID="{FE1FFBAE-93FD-4C92-9CB6-FF67465F3656}" presName="node" presStyleLbl="node1" presStyleIdx="1" presStyleCnt="5">
        <dgm:presLayoutVars>
          <dgm:bulletEnabled val="1"/>
        </dgm:presLayoutVars>
      </dgm:prSet>
      <dgm:spPr/>
    </dgm:pt>
    <dgm:pt modelId="{005194CD-CB3A-4C96-82D7-CC788E6545E1}" type="pres">
      <dgm:prSet presAssocID="{F4A4E4E9-24CB-41D6-8F76-66FF58527F6E}" presName="sibTrans" presStyleLbl="sibTrans1D1" presStyleIdx="1" presStyleCnt="4"/>
      <dgm:spPr/>
    </dgm:pt>
    <dgm:pt modelId="{EDCC33A0-1796-4765-AAA2-28B78F6311F7}" type="pres">
      <dgm:prSet presAssocID="{F4A4E4E9-24CB-41D6-8F76-66FF58527F6E}" presName="connectorText" presStyleLbl="sibTrans1D1" presStyleIdx="1" presStyleCnt="4"/>
      <dgm:spPr/>
    </dgm:pt>
    <dgm:pt modelId="{D09E4116-DFAB-45E0-BF95-7FC52C7721E6}" type="pres">
      <dgm:prSet presAssocID="{AEF6B68B-1929-4E9F-8783-BA4AA6F60DF0}" presName="node" presStyleLbl="node1" presStyleIdx="2" presStyleCnt="5">
        <dgm:presLayoutVars>
          <dgm:bulletEnabled val="1"/>
        </dgm:presLayoutVars>
      </dgm:prSet>
      <dgm:spPr/>
    </dgm:pt>
    <dgm:pt modelId="{DCD991A5-A7D0-4378-A298-61B777E03A89}" type="pres">
      <dgm:prSet presAssocID="{F2341706-B31E-4A87-8F49-A29D33742803}" presName="sibTrans" presStyleLbl="sibTrans1D1" presStyleIdx="2" presStyleCnt="4"/>
      <dgm:spPr/>
    </dgm:pt>
    <dgm:pt modelId="{57235ECA-B59D-4E6D-9795-651FBAF4889E}" type="pres">
      <dgm:prSet presAssocID="{F2341706-B31E-4A87-8F49-A29D33742803}" presName="connectorText" presStyleLbl="sibTrans1D1" presStyleIdx="2" presStyleCnt="4"/>
      <dgm:spPr/>
    </dgm:pt>
    <dgm:pt modelId="{8D241F75-86A0-4753-B4B1-CA4A900E517A}" type="pres">
      <dgm:prSet presAssocID="{5A0B15C3-67B8-4940-BF1A-2F571EBD9255}" presName="node" presStyleLbl="node1" presStyleIdx="3" presStyleCnt="5">
        <dgm:presLayoutVars>
          <dgm:bulletEnabled val="1"/>
        </dgm:presLayoutVars>
      </dgm:prSet>
      <dgm:spPr/>
    </dgm:pt>
    <dgm:pt modelId="{28759667-4F9E-4214-AFE9-7ADF6DA3B302}" type="pres">
      <dgm:prSet presAssocID="{5F0940EF-DBBC-415E-B3D1-9B9E1551F1CC}" presName="sibTrans" presStyleLbl="sibTrans1D1" presStyleIdx="3" presStyleCnt="4"/>
      <dgm:spPr/>
    </dgm:pt>
    <dgm:pt modelId="{799B23B8-29BE-4444-910E-808E7EA00F60}" type="pres">
      <dgm:prSet presAssocID="{5F0940EF-DBBC-415E-B3D1-9B9E1551F1CC}" presName="connectorText" presStyleLbl="sibTrans1D1" presStyleIdx="3" presStyleCnt="4"/>
      <dgm:spPr/>
    </dgm:pt>
    <dgm:pt modelId="{4ED8DA7B-DC34-4D86-BAB2-FD79EBADF932}" type="pres">
      <dgm:prSet presAssocID="{E4B6BEC4-AA4F-4A5B-8F07-DA93635665CA}" presName="node" presStyleLbl="node1" presStyleIdx="4" presStyleCnt="5">
        <dgm:presLayoutVars>
          <dgm:bulletEnabled val="1"/>
        </dgm:presLayoutVars>
      </dgm:prSet>
      <dgm:spPr/>
    </dgm:pt>
  </dgm:ptLst>
  <dgm:cxnLst>
    <dgm:cxn modelId="{16198307-B8E1-471F-A1A1-BE25631918E5}" type="presOf" srcId="{F2341706-B31E-4A87-8F49-A29D33742803}" destId="{DCD991A5-A7D0-4378-A298-61B777E03A89}" srcOrd="0" destOrd="0" presId="urn:microsoft.com/office/officeart/2016/7/layout/RepeatingBendingProcessNew"/>
    <dgm:cxn modelId="{02849D0A-AEDF-4BA3-9606-A71E4DCE379F}" type="presOf" srcId="{8C48611B-256E-4898-9B67-7E26D1A9ACB4}" destId="{91F77D73-3109-4501-9D6B-49833E9447B9}" srcOrd="1" destOrd="0" presId="urn:microsoft.com/office/officeart/2016/7/layout/RepeatingBendingProcessNew"/>
    <dgm:cxn modelId="{A1155215-A8E9-41E6-BF98-701DFD3E8F64}" type="presOf" srcId="{F2341706-B31E-4A87-8F49-A29D33742803}" destId="{57235ECA-B59D-4E6D-9795-651FBAF4889E}" srcOrd="1" destOrd="0" presId="urn:microsoft.com/office/officeart/2016/7/layout/RepeatingBendingProcessNew"/>
    <dgm:cxn modelId="{31098624-0767-480F-8C3F-D3FA73625303}" type="presOf" srcId="{5A0B15C3-67B8-4940-BF1A-2F571EBD9255}" destId="{8D241F75-86A0-4753-B4B1-CA4A900E517A}" srcOrd="0" destOrd="0" presId="urn:microsoft.com/office/officeart/2016/7/layout/RepeatingBendingProcessNew"/>
    <dgm:cxn modelId="{6F16B731-0006-4143-8742-323890567F2F}" type="presOf" srcId="{0ADD45AC-8CF3-4B36-AA3C-2787D8C2B784}" destId="{F463EE6C-A373-4DC4-AEE2-8BF7426A942A}" srcOrd="0" destOrd="0" presId="urn:microsoft.com/office/officeart/2016/7/layout/RepeatingBendingProcessNew"/>
    <dgm:cxn modelId="{9A8C5641-55AC-472D-9459-8F89EA0EFF44}" type="presOf" srcId="{F4A4E4E9-24CB-41D6-8F76-66FF58527F6E}" destId="{005194CD-CB3A-4C96-82D7-CC788E6545E1}" srcOrd="0" destOrd="0" presId="urn:microsoft.com/office/officeart/2016/7/layout/RepeatingBendingProcessNew"/>
    <dgm:cxn modelId="{1A310542-5672-46E4-A5A8-4A81BF4E7140}" srcId="{7DE76F3A-8575-4448-B5B0-DF78B9E98807}" destId="{AEF6B68B-1929-4E9F-8783-BA4AA6F60DF0}" srcOrd="2" destOrd="0" parTransId="{CC15FFF2-7B90-4EC5-8253-85D3728662D6}" sibTransId="{F2341706-B31E-4A87-8F49-A29D33742803}"/>
    <dgm:cxn modelId="{33EA4A48-65AB-40B1-ABEF-4F333FC9711C}" type="presOf" srcId="{7DE76F3A-8575-4448-B5B0-DF78B9E98807}" destId="{6614B8A2-FF4A-4263-9989-BA8C4827C65A}" srcOrd="0" destOrd="0" presId="urn:microsoft.com/office/officeart/2016/7/layout/RepeatingBendingProcessNew"/>
    <dgm:cxn modelId="{A8738F68-3885-4EE8-887D-FDFF33411D5A}" type="presOf" srcId="{8C48611B-256E-4898-9B67-7E26D1A9ACB4}" destId="{4005E110-100E-4A1C-A4D1-1FB36BC740CA}" srcOrd="0" destOrd="0" presId="urn:microsoft.com/office/officeart/2016/7/layout/RepeatingBendingProcessNew"/>
    <dgm:cxn modelId="{B0402D49-C41C-4143-AB3C-EEA98E36A7C7}" srcId="{7DE76F3A-8575-4448-B5B0-DF78B9E98807}" destId="{0ADD45AC-8CF3-4B36-AA3C-2787D8C2B784}" srcOrd="0" destOrd="0" parTransId="{D9CC8D94-D3B8-45A3-8820-7937C2E5EF5E}" sibTransId="{8C48611B-256E-4898-9B67-7E26D1A9ACB4}"/>
    <dgm:cxn modelId="{D1333071-E534-4A27-8416-6F9F9E360D13}" type="presOf" srcId="{5F0940EF-DBBC-415E-B3D1-9B9E1551F1CC}" destId="{28759667-4F9E-4214-AFE9-7ADF6DA3B302}" srcOrd="0" destOrd="0" presId="urn:microsoft.com/office/officeart/2016/7/layout/RepeatingBendingProcessNew"/>
    <dgm:cxn modelId="{5443B481-CF23-4423-8C80-0736486F440F}" type="presOf" srcId="{5F0940EF-DBBC-415E-B3D1-9B9E1551F1CC}" destId="{799B23B8-29BE-4444-910E-808E7EA00F60}" srcOrd="1" destOrd="0" presId="urn:microsoft.com/office/officeart/2016/7/layout/RepeatingBendingProcessNew"/>
    <dgm:cxn modelId="{B30DD192-842C-4752-BAD1-CE3C63CCA628}" srcId="{7DE76F3A-8575-4448-B5B0-DF78B9E98807}" destId="{5A0B15C3-67B8-4940-BF1A-2F571EBD9255}" srcOrd="3" destOrd="0" parTransId="{FD588567-3A0F-4FDB-A9FE-286A06C55F93}" sibTransId="{5F0940EF-DBBC-415E-B3D1-9B9E1551F1CC}"/>
    <dgm:cxn modelId="{48E21A96-560E-4875-8256-8CC553D0E626}" srcId="{7DE76F3A-8575-4448-B5B0-DF78B9E98807}" destId="{E4B6BEC4-AA4F-4A5B-8F07-DA93635665CA}" srcOrd="4" destOrd="0" parTransId="{999904AB-EF68-4A1F-A1FF-3C74F277A9C8}" sibTransId="{D3407E0D-6FF8-4E77-AFAC-C8114538ADDA}"/>
    <dgm:cxn modelId="{BC7594B9-F6E2-44F3-BFFE-A3B51DDEBE9B}" type="presOf" srcId="{E4B6BEC4-AA4F-4A5B-8F07-DA93635665CA}" destId="{4ED8DA7B-DC34-4D86-BAB2-FD79EBADF932}" srcOrd="0" destOrd="0" presId="urn:microsoft.com/office/officeart/2016/7/layout/RepeatingBendingProcessNew"/>
    <dgm:cxn modelId="{965EC9C1-DE65-4A0E-ADA9-EA5C17C71608}" srcId="{7DE76F3A-8575-4448-B5B0-DF78B9E98807}" destId="{FE1FFBAE-93FD-4C92-9CB6-FF67465F3656}" srcOrd="1" destOrd="0" parTransId="{F6A27ADE-3F8F-4A80-A9B0-9B4839D715D9}" sibTransId="{F4A4E4E9-24CB-41D6-8F76-66FF58527F6E}"/>
    <dgm:cxn modelId="{340F40C6-4126-43AA-9539-1F0D3FE99837}" type="presOf" srcId="{AEF6B68B-1929-4E9F-8783-BA4AA6F60DF0}" destId="{D09E4116-DFAB-45E0-BF95-7FC52C7721E6}" srcOrd="0" destOrd="0" presId="urn:microsoft.com/office/officeart/2016/7/layout/RepeatingBendingProcessNew"/>
    <dgm:cxn modelId="{F9BAF4E7-F78C-4E33-A700-2F518A46C673}" type="presOf" srcId="{F4A4E4E9-24CB-41D6-8F76-66FF58527F6E}" destId="{EDCC33A0-1796-4765-AAA2-28B78F6311F7}" srcOrd="1" destOrd="0" presId="urn:microsoft.com/office/officeart/2016/7/layout/RepeatingBendingProcessNew"/>
    <dgm:cxn modelId="{33F848F7-D3CA-488F-A9D3-332289FEECA8}" type="presOf" srcId="{FE1FFBAE-93FD-4C92-9CB6-FF67465F3656}" destId="{E9C49647-BC4D-4105-A1E2-2BB860750E76}" srcOrd="0" destOrd="0" presId="urn:microsoft.com/office/officeart/2016/7/layout/RepeatingBendingProcessNew"/>
    <dgm:cxn modelId="{AB72D750-0CAD-4E56-95E0-C987CAE2DC04}" type="presParOf" srcId="{6614B8A2-FF4A-4263-9989-BA8C4827C65A}" destId="{F463EE6C-A373-4DC4-AEE2-8BF7426A942A}" srcOrd="0" destOrd="0" presId="urn:microsoft.com/office/officeart/2016/7/layout/RepeatingBendingProcessNew"/>
    <dgm:cxn modelId="{DA2819EA-D716-42F3-A162-1BD97F20C2A6}" type="presParOf" srcId="{6614B8A2-FF4A-4263-9989-BA8C4827C65A}" destId="{4005E110-100E-4A1C-A4D1-1FB36BC740CA}" srcOrd="1" destOrd="0" presId="urn:microsoft.com/office/officeart/2016/7/layout/RepeatingBendingProcessNew"/>
    <dgm:cxn modelId="{F8E5C32C-85DE-4274-AA1E-90F34BE6D81F}" type="presParOf" srcId="{4005E110-100E-4A1C-A4D1-1FB36BC740CA}" destId="{91F77D73-3109-4501-9D6B-49833E9447B9}" srcOrd="0" destOrd="0" presId="urn:microsoft.com/office/officeart/2016/7/layout/RepeatingBendingProcessNew"/>
    <dgm:cxn modelId="{1663F607-CD88-4388-A4AF-09851D0A09C0}" type="presParOf" srcId="{6614B8A2-FF4A-4263-9989-BA8C4827C65A}" destId="{E9C49647-BC4D-4105-A1E2-2BB860750E76}" srcOrd="2" destOrd="0" presId="urn:microsoft.com/office/officeart/2016/7/layout/RepeatingBendingProcessNew"/>
    <dgm:cxn modelId="{5E457A7E-E38A-456E-A811-6C2D8F35489C}" type="presParOf" srcId="{6614B8A2-FF4A-4263-9989-BA8C4827C65A}" destId="{005194CD-CB3A-4C96-82D7-CC788E6545E1}" srcOrd="3" destOrd="0" presId="urn:microsoft.com/office/officeart/2016/7/layout/RepeatingBendingProcessNew"/>
    <dgm:cxn modelId="{49A356F0-E582-42C7-9BE9-AA8D6E8C0C5A}" type="presParOf" srcId="{005194CD-CB3A-4C96-82D7-CC788E6545E1}" destId="{EDCC33A0-1796-4765-AAA2-28B78F6311F7}" srcOrd="0" destOrd="0" presId="urn:microsoft.com/office/officeart/2016/7/layout/RepeatingBendingProcessNew"/>
    <dgm:cxn modelId="{3AD36C18-CF90-4BA6-BA2F-39B33364E737}" type="presParOf" srcId="{6614B8A2-FF4A-4263-9989-BA8C4827C65A}" destId="{D09E4116-DFAB-45E0-BF95-7FC52C7721E6}" srcOrd="4" destOrd="0" presId="urn:microsoft.com/office/officeart/2016/7/layout/RepeatingBendingProcessNew"/>
    <dgm:cxn modelId="{C3327A41-A74B-41A9-B007-793C3CAD01AA}" type="presParOf" srcId="{6614B8A2-FF4A-4263-9989-BA8C4827C65A}" destId="{DCD991A5-A7D0-4378-A298-61B777E03A89}" srcOrd="5" destOrd="0" presId="urn:microsoft.com/office/officeart/2016/7/layout/RepeatingBendingProcessNew"/>
    <dgm:cxn modelId="{C0E148E9-2905-4CAE-B523-0EACF0315531}" type="presParOf" srcId="{DCD991A5-A7D0-4378-A298-61B777E03A89}" destId="{57235ECA-B59D-4E6D-9795-651FBAF4889E}" srcOrd="0" destOrd="0" presId="urn:microsoft.com/office/officeart/2016/7/layout/RepeatingBendingProcessNew"/>
    <dgm:cxn modelId="{2CF4A61C-7BE6-4997-90E7-1C7A2C261C4F}" type="presParOf" srcId="{6614B8A2-FF4A-4263-9989-BA8C4827C65A}" destId="{8D241F75-86A0-4753-B4B1-CA4A900E517A}" srcOrd="6" destOrd="0" presId="urn:microsoft.com/office/officeart/2016/7/layout/RepeatingBendingProcessNew"/>
    <dgm:cxn modelId="{D5931743-6014-4657-AFBA-78F7D5A2B20A}" type="presParOf" srcId="{6614B8A2-FF4A-4263-9989-BA8C4827C65A}" destId="{28759667-4F9E-4214-AFE9-7ADF6DA3B302}" srcOrd="7" destOrd="0" presId="urn:microsoft.com/office/officeart/2016/7/layout/RepeatingBendingProcessNew"/>
    <dgm:cxn modelId="{B13B4B7B-2D3D-468D-829C-78EA5DC614EC}" type="presParOf" srcId="{28759667-4F9E-4214-AFE9-7ADF6DA3B302}" destId="{799B23B8-29BE-4444-910E-808E7EA00F60}" srcOrd="0" destOrd="0" presId="urn:microsoft.com/office/officeart/2016/7/layout/RepeatingBendingProcessNew"/>
    <dgm:cxn modelId="{F1637125-D6C4-4410-93AA-2860FFB2721D}" type="presParOf" srcId="{6614B8A2-FF4A-4263-9989-BA8C4827C65A}" destId="{4ED8DA7B-DC34-4D86-BAB2-FD79EBADF932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D51A34-2D92-4DF7-A6C5-241F48BDB090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CF22E7D-BB42-4B87-86CD-2B3822A0A3AB}">
      <dgm:prSet/>
      <dgm:spPr/>
      <dgm:t>
        <a:bodyPr/>
        <a:lstStyle/>
        <a:p>
          <a:endParaRPr lang="en-US" dirty="0"/>
        </a:p>
        <a:p>
          <a:r>
            <a:rPr lang="en-US" dirty="0"/>
            <a:t>Over 100 standards. A few recent relevant additions, Indigenous Health and Cultural Safety and Humility Standard to National Standard</a:t>
          </a:r>
        </a:p>
      </dgm:t>
    </dgm:pt>
    <dgm:pt modelId="{5A2D2769-3439-4E89-BE7A-41A57B6DD843}" type="parTrans" cxnId="{71C44375-BCB6-411F-88EA-6DB98E8DF798}">
      <dgm:prSet/>
      <dgm:spPr/>
      <dgm:t>
        <a:bodyPr/>
        <a:lstStyle/>
        <a:p>
          <a:endParaRPr lang="en-US"/>
        </a:p>
      </dgm:t>
    </dgm:pt>
    <dgm:pt modelId="{AA7906C2-E31C-4E87-A59D-2A197B9B24F8}" type="sibTrans" cxnId="{71C44375-BCB6-411F-88EA-6DB98E8DF798}">
      <dgm:prSet/>
      <dgm:spPr/>
      <dgm:t>
        <a:bodyPr/>
        <a:lstStyle/>
        <a:p>
          <a:endParaRPr lang="en-US"/>
        </a:p>
      </dgm:t>
    </dgm:pt>
    <dgm:pt modelId="{A62E5404-4A03-4643-B4CC-5BB5FCBAA52B}">
      <dgm:prSet/>
      <dgm:spPr/>
      <dgm:t>
        <a:bodyPr/>
        <a:lstStyle/>
        <a:p>
          <a:endParaRPr lang="en-US" dirty="0"/>
        </a:p>
        <a:p>
          <a:r>
            <a:rPr lang="en-US" dirty="0"/>
            <a:t>ROP Examples: Medication Reconciliation, Infection Control, Fall Prevention.</a:t>
          </a:r>
        </a:p>
      </dgm:t>
    </dgm:pt>
    <dgm:pt modelId="{96ADC951-29F2-40D1-9F13-B0AA61184EA6}" type="parTrans" cxnId="{DA6740EE-B854-40D2-B89A-FF4471AA2B15}">
      <dgm:prSet/>
      <dgm:spPr/>
      <dgm:t>
        <a:bodyPr/>
        <a:lstStyle/>
        <a:p>
          <a:endParaRPr lang="en-US"/>
        </a:p>
      </dgm:t>
    </dgm:pt>
    <dgm:pt modelId="{3BC021E2-6864-420A-B1F5-DE1722CBA57F}" type="sibTrans" cxnId="{DA6740EE-B854-40D2-B89A-FF4471AA2B15}">
      <dgm:prSet/>
      <dgm:spPr/>
      <dgm:t>
        <a:bodyPr/>
        <a:lstStyle/>
        <a:p>
          <a:endParaRPr lang="en-US"/>
        </a:p>
      </dgm:t>
    </dgm:pt>
    <dgm:pt modelId="{0CD02B19-AA04-498F-A4A3-BB2682AF8E65}">
      <dgm:prSet/>
      <dgm:spPr/>
      <dgm:t>
        <a:bodyPr/>
        <a:lstStyle/>
        <a:p>
          <a:endParaRPr lang="en-US" dirty="0"/>
        </a:p>
        <a:p>
          <a:r>
            <a:rPr lang="en-US" dirty="0"/>
            <a:t>Compliance is required for Accreditation status – the non-</a:t>
          </a:r>
          <a:r>
            <a:rPr lang="en-US" dirty="0" err="1"/>
            <a:t>negoriables</a:t>
          </a:r>
          <a:r>
            <a:rPr lang="en-US" dirty="0"/>
            <a:t>!</a:t>
          </a:r>
        </a:p>
      </dgm:t>
    </dgm:pt>
    <dgm:pt modelId="{05D0BE36-3264-4CB7-A21B-AAD20CDCDC10}" type="parTrans" cxnId="{92078825-73B8-44CC-B788-A4C1BDC35B94}">
      <dgm:prSet/>
      <dgm:spPr/>
      <dgm:t>
        <a:bodyPr/>
        <a:lstStyle/>
        <a:p>
          <a:endParaRPr lang="en-US"/>
        </a:p>
      </dgm:t>
    </dgm:pt>
    <dgm:pt modelId="{04D17187-505E-493F-A8F3-9CCF2F216D5E}" type="sibTrans" cxnId="{92078825-73B8-44CC-B788-A4C1BDC35B94}">
      <dgm:prSet/>
      <dgm:spPr/>
      <dgm:t>
        <a:bodyPr/>
        <a:lstStyle/>
        <a:p>
          <a:endParaRPr lang="en-US"/>
        </a:p>
      </dgm:t>
    </dgm:pt>
    <dgm:pt modelId="{DC3BEF08-87E0-4E28-B637-CBE6EE3FC8C4}" type="pres">
      <dgm:prSet presAssocID="{8ED51A34-2D92-4DF7-A6C5-241F48BDB090}" presName="vert0" presStyleCnt="0">
        <dgm:presLayoutVars>
          <dgm:dir/>
          <dgm:animOne val="branch"/>
          <dgm:animLvl val="lvl"/>
        </dgm:presLayoutVars>
      </dgm:prSet>
      <dgm:spPr/>
    </dgm:pt>
    <dgm:pt modelId="{69DBE862-E05C-4568-B4FC-BD923D3F168E}" type="pres">
      <dgm:prSet presAssocID="{7CF22E7D-BB42-4B87-86CD-2B3822A0A3AB}" presName="thickLine" presStyleLbl="alignNode1" presStyleIdx="0" presStyleCnt="3"/>
      <dgm:spPr/>
    </dgm:pt>
    <dgm:pt modelId="{302B333E-CCD1-4969-88B9-2D4729572BFA}" type="pres">
      <dgm:prSet presAssocID="{7CF22E7D-BB42-4B87-86CD-2B3822A0A3AB}" presName="horz1" presStyleCnt="0"/>
      <dgm:spPr/>
    </dgm:pt>
    <dgm:pt modelId="{B401A5BC-EAE6-4AE0-8B92-1C81EACD19D7}" type="pres">
      <dgm:prSet presAssocID="{7CF22E7D-BB42-4B87-86CD-2B3822A0A3AB}" presName="tx1" presStyleLbl="revTx" presStyleIdx="0" presStyleCnt="3"/>
      <dgm:spPr/>
    </dgm:pt>
    <dgm:pt modelId="{8FA86D0B-7FBD-4163-A171-F16F1CABFE8C}" type="pres">
      <dgm:prSet presAssocID="{7CF22E7D-BB42-4B87-86CD-2B3822A0A3AB}" presName="vert1" presStyleCnt="0"/>
      <dgm:spPr/>
    </dgm:pt>
    <dgm:pt modelId="{2BD28E87-9886-444D-AE2E-DDB667C447E1}" type="pres">
      <dgm:prSet presAssocID="{A62E5404-4A03-4643-B4CC-5BB5FCBAA52B}" presName="thickLine" presStyleLbl="alignNode1" presStyleIdx="1" presStyleCnt="3"/>
      <dgm:spPr/>
    </dgm:pt>
    <dgm:pt modelId="{6BC9AC75-1EBF-40CD-B0A6-FCDDDA847154}" type="pres">
      <dgm:prSet presAssocID="{A62E5404-4A03-4643-B4CC-5BB5FCBAA52B}" presName="horz1" presStyleCnt="0"/>
      <dgm:spPr/>
    </dgm:pt>
    <dgm:pt modelId="{FF0EE5DF-8431-4DDD-B0A0-6851B77A068B}" type="pres">
      <dgm:prSet presAssocID="{A62E5404-4A03-4643-B4CC-5BB5FCBAA52B}" presName="tx1" presStyleLbl="revTx" presStyleIdx="1" presStyleCnt="3"/>
      <dgm:spPr/>
    </dgm:pt>
    <dgm:pt modelId="{C91CAF86-3A20-42A3-85CF-F24D6CA8091D}" type="pres">
      <dgm:prSet presAssocID="{A62E5404-4A03-4643-B4CC-5BB5FCBAA52B}" presName="vert1" presStyleCnt="0"/>
      <dgm:spPr/>
    </dgm:pt>
    <dgm:pt modelId="{1D622520-D9C3-4C29-A4A0-2DA1D1F41B08}" type="pres">
      <dgm:prSet presAssocID="{0CD02B19-AA04-498F-A4A3-BB2682AF8E65}" presName="thickLine" presStyleLbl="alignNode1" presStyleIdx="2" presStyleCnt="3"/>
      <dgm:spPr/>
    </dgm:pt>
    <dgm:pt modelId="{94D99FEC-8B5D-463E-92C3-C10A7475E103}" type="pres">
      <dgm:prSet presAssocID="{0CD02B19-AA04-498F-A4A3-BB2682AF8E65}" presName="horz1" presStyleCnt="0"/>
      <dgm:spPr/>
    </dgm:pt>
    <dgm:pt modelId="{B914620D-FD63-4D6C-B61A-50D921780892}" type="pres">
      <dgm:prSet presAssocID="{0CD02B19-AA04-498F-A4A3-BB2682AF8E65}" presName="tx1" presStyleLbl="revTx" presStyleIdx="2" presStyleCnt="3"/>
      <dgm:spPr/>
    </dgm:pt>
    <dgm:pt modelId="{9DCD377C-1B93-4410-9A09-102BDB5E2A02}" type="pres">
      <dgm:prSet presAssocID="{0CD02B19-AA04-498F-A4A3-BB2682AF8E65}" presName="vert1" presStyleCnt="0"/>
      <dgm:spPr/>
    </dgm:pt>
  </dgm:ptLst>
  <dgm:cxnLst>
    <dgm:cxn modelId="{92078825-73B8-44CC-B788-A4C1BDC35B94}" srcId="{8ED51A34-2D92-4DF7-A6C5-241F48BDB090}" destId="{0CD02B19-AA04-498F-A4A3-BB2682AF8E65}" srcOrd="2" destOrd="0" parTransId="{05D0BE36-3264-4CB7-A21B-AAD20CDCDC10}" sibTransId="{04D17187-505E-493F-A8F3-9CCF2F216D5E}"/>
    <dgm:cxn modelId="{71C44375-BCB6-411F-88EA-6DB98E8DF798}" srcId="{8ED51A34-2D92-4DF7-A6C5-241F48BDB090}" destId="{7CF22E7D-BB42-4B87-86CD-2B3822A0A3AB}" srcOrd="0" destOrd="0" parTransId="{5A2D2769-3439-4E89-BE7A-41A57B6DD843}" sibTransId="{AA7906C2-E31C-4E87-A59D-2A197B9B24F8}"/>
    <dgm:cxn modelId="{B946987E-0B9A-4346-90B1-5B9D86B3D939}" type="presOf" srcId="{A62E5404-4A03-4643-B4CC-5BB5FCBAA52B}" destId="{FF0EE5DF-8431-4DDD-B0A0-6851B77A068B}" srcOrd="0" destOrd="0" presId="urn:microsoft.com/office/officeart/2008/layout/LinedList"/>
    <dgm:cxn modelId="{3318B798-40CA-4B33-BBBE-288E4275411D}" type="presOf" srcId="{0CD02B19-AA04-498F-A4A3-BB2682AF8E65}" destId="{B914620D-FD63-4D6C-B61A-50D921780892}" srcOrd="0" destOrd="0" presId="urn:microsoft.com/office/officeart/2008/layout/LinedList"/>
    <dgm:cxn modelId="{A7363EA4-6BCD-433E-B45E-D8357F25B8F4}" type="presOf" srcId="{8ED51A34-2D92-4DF7-A6C5-241F48BDB090}" destId="{DC3BEF08-87E0-4E28-B637-CBE6EE3FC8C4}" srcOrd="0" destOrd="0" presId="urn:microsoft.com/office/officeart/2008/layout/LinedList"/>
    <dgm:cxn modelId="{89229AA7-B796-438F-9EA8-FD8F97241514}" type="presOf" srcId="{7CF22E7D-BB42-4B87-86CD-2B3822A0A3AB}" destId="{B401A5BC-EAE6-4AE0-8B92-1C81EACD19D7}" srcOrd="0" destOrd="0" presId="urn:microsoft.com/office/officeart/2008/layout/LinedList"/>
    <dgm:cxn modelId="{DA6740EE-B854-40D2-B89A-FF4471AA2B15}" srcId="{8ED51A34-2D92-4DF7-A6C5-241F48BDB090}" destId="{A62E5404-4A03-4643-B4CC-5BB5FCBAA52B}" srcOrd="1" destOrd="0" parTransId="{96ADC951-29F2-40D1-9F13-B0AA61184EA6}" sibTransId="{3BC021E2-6864-420A-B1F5-DE1722CBA57F}"/>
    <dgm:cxn modelId="{C2C462DA-49CA-4BAA-A816-641EA5561319}" type="presParOf" srcId="{DC3BEF08-87E0-4E28-B637-CBE6EE3FC8C4}" destId="{69DBE862-E05C-4568-B4FC-BD923D3F168E}" srcOrd="0" destOrd="0" presId="urn:microsoft.com/office/officeart/2008/layout/LinedList"/>
    <dgm:cxn modelId="{FD1E6523-B64E-4B45-B389-EF7A12EFEE10}" type="presParOf" srcId="{DC3BEF08-87E0-4E28-B637-CBE6EE3FC8C4}" destId="{302B333E-CCD1-4969-88B9-2D4729572BFA}" srcOrd="1" destOrd="0" presId="urn:microsoft.com/office/officeart/2008/layout/LinedList"/>
    <dgm:cxn modelId="{75B0A6CA-3A53-48EF-BFD3-87E8873D5996}" type="presParOf" srcId="{302B333E-CCD1-4969-88B9-2D4729572BFA}" destId="{B401A5BC-EAE6-4AE0-8B92-1C81EACD19D7}" srcOrd="0" destOrd="0" presId="urn:microsoft.com/office/officeart/2008/layout/LinedList"/>
    <dgm:cxn modelId="{FAB9049A-F367-4A58-B9D3-A8963ADA47CD}" type="presParOf" srcId="{302B333E-CCD1-4969-88B9-2D4729572BFA}" destId="{8FA86D0B-7FBD-4163-A171-F16F1CABFE8C}" srcOrd="1" destOrd="0" presId="urn:microsoft.com/office/officeart/2008/layout/LinedList"/>
    <dgm:cxn modelId="{6C5FE90A-307A-4CC9-8D2B-59F34FB6BFBB}" type="presParOf" srcId="{DC3BEF08-87E0-4E28-B637-CBE6EE3FC8C4}" destId="{2BD28E87-9886-444D-AE2E-DDB667C447E1}" srcOrd="2" destOrd="0" presId="urn:microsoft.com/office/officeart/2008/layout/LinedList"/>
    <dgm:cxn modelId="{017E3F3D-483A-4CF3-9966-A2F0AE457003}" type="presParOf" srcId="{DC3BEF08-87E0-4E28-B637-CBE6EE3FC8C4}" destId="{6BC9AC75-1EBF-40CD-B0A6-FCDDDA847154}" srcOrd="3" destOrd="0" presId="urn:microsoft.com/office/officeart/2008/layout/LinedList"/>
    <dgm:cxn modelId="{C318C3AF-17E0-4EF6-92BB-B2479C685172}" type="presParOf" srcId="{6BC9AC75-1EBF-40CD-B0A6-FCDDDA847154}" destId="{FF0EE5DF-8431-4DDD-B0A0-6851B77A068B}" srcOrd="0" destOrd="0" presId="urn:microsoft.com/office/officeart/2008/layout/LinedList"/>
    <dgm:cxn modelId="{88B1E1F7-7B03-4236-A2AD-573F3C00BF2A}" type="presParOf" srcId="{6BC9AC75-1EBF-40CD-B0A6-FCDDDA847154}" destId="{C91CAF86-3A20-42A3-85CF-F24D6CA8091D}" srcOrd="1" destOrd="0" presId="urn:microsoft.com/office/officeart/2008/layout/LinedList"/>
    <dgm:cxn modelId="{E116DCB2-8E6E-433E-8C31-0E2E4B7B8E91}" type="presParOf" srcId="{DC3BEF08-87E0-4E28-B637-CBE6EE3FC8C4}" destId="{1D622520-D9C3-4C29-A4A0-2DA1D1F41B08}" srcOrd="4" destOrd="0" presId="urn:microsoft.com/office/officeart/2008/layout/LinedList"/>
    <dgm:cxn modelId="{ECB5F03E-8195-4B4F-81F7-34B2D9DE55F4}" type="presParOf" srcId="{DC3BEF08-87E0-4E28-B637-CBE6EE3FC8C4}" destId="{94D99FEC-8B5D-463E-92C3-C10A7475E103}" srcOrd="5" destOrd="0" presId="urn:microsoft.com/office/officeart/2008/layout/LinedList"/>
    <dgm:cxn modelId="{3E747B5E-9AAD-4BF7-8CDC-CE5E6AD6468F}" type="presParOf" srcId="{94D99FEC-8B5D-463E-92C3-C10A7475E103}" destId="{B914620D-FD63-4D6C-B61A-50D921780892}" srcOrd="0" destOrd="0" presId="urn:microsoft.com/office/officeart/2008/layout/LinedList"/>
    <dgm:cxn modelId="{9E7E6C3D-4BB9-4CCF-B9EB-062EFB7FE170}" type="presParOf" srcId="{94D99FEC-8B5D-463E-92C3-C10A7475E103}" destId="{9DCD377C-1B93-4410-9A09-102BDB5E2A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63ACC1-1395-44B6-A225-37FBC1FD2AD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B68584E-ED27-41BC-815B-360C846E08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Shift occurred in 2023 for </a:t>
          </a:r>
          <a:r>
            <a:rPr lang="en-US" dirty="0" err="1"/>
            <a:t>Qmentum</a:t>
          </a:r>
          <a:r>
            <a:rPr lang="en-US" dirty="0"/>
            <a:t> Global</a:t>
          </a:r>
        </a:p>
      </dgm:t>
    </dgm:pt>
    <dgm:pt modelId="{87F3579C-98B0-44F9-B69F-177CD6954A89}" type="parTrans" cxnId="{577E1383-1168-4071-B32A-0F00606C9A92}">
      <dgm:prSet/>
      <dgm:spPr/>
      <dgm:t>
        <a:bodyPr/>
        <a:lstStyle/>
        <a:p>
          <a:endParaRPr lang="en-US"/>
        </a:p>
      </dgm:t>
    </dgm:pt>
    <dgm:pt modelId="{8071CAB9-E2EF-4238-9AB6-13BB216FDE38}" type="sibTrans" cxnId="{577E1383-1168-4071-B32A-0F00606C9A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BC1981-98C3-4626-9F0F-FF49E5E3E0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Accreditation is no longer a one-time event.</a:t>
          </a:r>
        </a:p>
      </dgm:t>
    </dgm:pt>
    <dgm:pt modelId="{5BAEE1A3-F703-4E9B-BFB5-1409D1A73FD6}" type="parTrans" cxnId="{65BCCCF2-FA9D-4792-AF54-7014B9DFC8A7}">
      <dgm:prSet/>
      <dgm:spPr/>
      <dgm:t>
        <a:bodyPr/>
        <a:lstStyle/>
        <a:p>
          <a:endParaRPr lang="en-US"/>
        </a:p>
      </dgm:t>
    </dgm:pt>
    <dgm:pt modelId="{44E6D9B3-2F63-4AE8-A16E-0BF88E16E2C7}" type="sibTrans" cxnId="{65BCCCF2-FA9D-4792-AF54-7014B9DFC8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C26640-4BA4-4C11-9F23-15AF3371A5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Embed accountability, standards and ROPs into daily routines.</a:t>
          </a:r>
        </a:p>
      </dgm:t>
    </dgm:pt>
    <dgm:pt modelId="{5025DC42-03F3-4F4E-9BF0-D844C2382059}" type="parTrans" cxnId="{92C78FB7-927A-409B-98A6-67B33FAC1722}">
      <dgm:prSet/>
      <dgm:spPr/>
      <dgm:t>
        <a:bodyPr/>
        <a:lstStyle/>
        <a:p>
          <a:endParaRPr lang="en-US"/>
        </a:p>
      </dgm:t>
    </dgm:pt>
    <dgm:pt modelId="{47FCF3DE-A33C-4F6C-AFDB-DE419E48E14E}" type="sibTrans" cxnId="{92C78FB7-927A-409B-98A6-67B33FAC17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5DB741-E9C6-4427-9F3E-194E84CD13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committees and daily  huddles to drive quality &amp; leadership</a:t>
          </a:r>
        </a:p>
      </dgm:t>
    </dgm:pt>
    <dgm:pt modelId="{B384B2CE-BBD4-4615-983E-7F451243EA7A}" type="parTrans" cxnId="{BFBF50DA-EB3D-4558-8F17-DE7F2DEC416B}">
      <dgm:prSet/>
      <dgm:spPr/>
      <dgm:t>
        <a:bodyPr/>
        <a:lstStyle/>
        <a:p>
          <a:endParaRPr lang="en-US"/>
        </a:p>
      </dgm:t>
    </dgm:pt>
    <dgm:pt modelId="{BA9A6C30-97C7-4397-9CC0-1C58B2B8EAB0}" type="sibTrans" cxnId="{BFBF50DA-EB3D-4558-8F17-DE7F2DEC416B}">
      <dgm:prSet/>
      <dgm:spPr/>
      <dgm:t>
        <a:bodyPr/>
        <a:lstStyle/>
        <a:p>
          <a:endParaRPr lang="en-US"/>
        </a:p>
      </dgm:t>
    </dgm:pt>
    <dgm:pt modelId="{A68B31F0-2A8B-4355-B751-5F270D746683}" type="pres">
      <dgm:prSet presAssocID="{F263ACC1-1395-44B6-A225-37FBC1FD2AD2}" presName="root" presStyleCnt="0">
        <dgm:presLayoutVars>
          <dgm:dir/>
          <dgm:resizeHandles val="exact"/>
        </dgm:presLayoutVars>
      </dgm:prSet>
      <dgm:spPr/>
    </dgm:pt>
    <dgm:pt modelId="{C22BAF42-E661-4735-9783-CDCAFDE1AC1D}" type="pres">
      <dgm:prSet presAssocID="{F263ACC1-1395-44B6-A225-37FBC1FD2AD2}" presName="container" presStyleCnt="0">
        <dgm:presLayoutVars>
          <dgm:dir/>
          <dgm:resizeHandles val="exact"/>
        </dgm:presLayoutVars>
      </dgm:prSet>
      <dgm:spPr/>
    </dgm:pt>
    <dgm:pt modelId="{2521AF38-62F1-40A9-A095-3602242C9662}" type="pres">
      <dgm:prSet presAssocID="{2B68584E-ED27-41BC-815B-360C846E08CF}" presName="compNode" presStyleCnt="0"/>
      <dgm:spPr/>
    </dgm:pt>
    <dgm:pt modelId="{B3FF97CE-7D87-450B-B5CC-FBAEC3BF306B}" type="pres">
      <dgm:prSet presAssocID="{2B68584E-ED27-41BC-815B-360C846E08CF}" presName="iconBgRect" presStyleLbl="bgShp" presStyleIdx="0" presStyleCnt="4"/>
      <dgm:spPr/>
    </dgm:pt>
    <dgm:pt modelId="{E82BC689-9B4B-4034-B3F7-DA29503C070E}" type="pres">
      <dgm:prSet presAssocID="{2B68584E-ED27-41BC-815B-360C846E08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3D572964-0078-44E3-88BC-0CC02F5A435C}" type="pres">
      <dgm:prSet presAssocID="{2B68584E-ED27-41BC-815B-360C846E08CF}" presName="spaceRect" presStyleCnt="0"/>
      <dgm:spPr/>
    </dgm:pt>
    <dgm:pt modelId="{585F74A4-9475-41B4-8FE3-DB0975C05154}" type="pres">
      <dgm:prSet presAssocID="{2B68584E-ED27-41BC-815B-360C846E08CF}" presName="textRect" presStyleLbl="revTx" presStyleIdx="0" presStyleCnt="4">
        <dgm:presLayoutVars>
          <dgm:chMax val="1"/>
          <dgm:chPref val="1"/>
        </dgm:presLayoutVars>
      </dgm:prSet>
      <dgm:spPr/>
    </dgm:pt>
    <dgm:pt modelId="{E2B02EE9-6763-435B-BBC7-316E83918E36}" type="pres">
      <dgm:prSet presAssocID="{8071CAB9-E2EF-4238-9AB6-13BB216FDE38}" presName="sibTrans" presStyleLbl="sibTrans2D1" presStyleIdx="0" presStyleCnt="0"/>
      <dgm:spPr/>
    </dgm:pt>
    <dgm:pt modelId="{50A1DC59-5F40-43E5-9B74-D8687DCA0AF7}" type="pres">
      <dgm:prSet presAssocID="{C9BC1981-98C3-4626-9F0F-FF49E5E3E0AA}" presName="compNode" presStyleCnt="0"/>
      <dgm:spPr/>
    </dgm:pt>
    <dgm:pt modelId="{4ADBAC5F-7EFB-4448-B375-7E51EC355611}" type="pres">
      <dgm:prSet presAssocID="{C9BC1981-98C3-4626-9F0F-FF49E5E3E0AA}" presName="iconBgRect" presStyleLbl="bgShp" presStyleIdx="1" presStyleCnt="4"/>
      <dgm:spPr/>
    </dgm:pt>
    <dgm:pt modelId="{9E67791E-80A0-4C82-A228-CF65AAC3EC92}" type="pres">
      <dgm:prSet presAssocID="{C9BC1981-98C3-4626-9F0F-FF49E5E3E0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A484E39-7759-42C9-95D6-CE56F6428300}" type="pres">
      <dgm:prSet presAssocID="{C9BC1981-98C3-4626-9F0F-FF49E5E3E0AA}" presName="spaceRect" presStyleCnt="0"/>
      <dgm:spPr/>
    </dgm:pt>
    <dgm:pt modelId="{A8FF146A-FC56-46D1-BAD7-9086951D800C}" type="pres">
      <dgm:prSet presAssocID="{C9BC1981-98C3-4626-9F0F-FF49E5E3E0AA}" presName="textRect" presStyleLbl="revTx" presStyleIdx="1" presStyleCnt="4">
        <dgm:presLayoutVars>
          <dgm:chMax val="1"/>
          <dgm:chPref val="1"/>
        </dgm:presLayoutVars>
      </dgm:prSet>
      <dgm:spPr/>
    </dgm:pt>
    <dgm:pt modelId="{BA0ECD79-B97E-4260-B199-9B3F59927CA8}" type="pres">
      <dgm:prSet presAssocID="{44E6D9B3-2F63-4AE8-A16E-0BF88E16E2C7}" presName="sibTrans" presStyleLbl="sibTrans2D1" presStyleIdx="0" presStyleCnt="0"/>
      <dgm:spPr/>
    </dgm:pt>
    <dgm:pt modelId="{83A59CEA-A5D2-4F93-92D6-45DF1C7B5C74}" type="pres">
      <dgm:prSet presAssocID="{8AC26640-4BA4-4C11-9F23-15AF3371A507}" presName="compNode" presStyleCnt="0"/>
      <dgm:spPr/>
    </dgm:pt>
    <dgm:pt modelId="{05019294-A27D-4DC8-A477-F33A2CB37E3E}" type="pres">
      <dgm:prSet presAssocID="{8AC26640-4BA4-4C11-9F23-15AF3371A507}" presName="iconBgRect" presStyleLbl="bgShp" presStyleIdx="2" presStyleCnt="4"/>
      <dgm:spPr/>
    </dgm:pt>
    <dgm:pt modelId="{BDB57DE6-D3DF-47B0-ACE0-BB3450A80169}" type="pres">
      <dgm:prSet presAssocID="{8AC26640-4BA4-4C11-9F23-15AF3371A5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49A2287-63E5-45C6-9722-5C3D8811D281}" type="pres">
      <dgm:prSet presAssocID="{8AC26640-4BA4-4C11-9F23-15AF3371A507}" presName="spaceRect" presStyleCnt="0"/>
      <dgm:spPr/>
    </dgm:pt>
    <dgm:pt modelId="{E3DA2BC7-B3E7-4906-9D32-5B7655E00EDB}" type="pres">
      <dgm:prSet presAssocID="{8AC26640-4BA4-4C11-9F23-15AF3371A507}" presName="textRect" presStyleLbl="revTx" presStyleIdx="2" presStyleCnt="4">
        <dgm:presLayoutVars>
          <dgm:chMax val="1"/>
          <dgm:chPref val="1"/>
        </dgm:presLayoutVars>
      </dgm:prSet>
      <dgm:spPr/>
    </dgm:pt>
    <dgm:pt modelId="{B5668718-8675-406B-901A-352FB8115C14}" type="pres">
      <dgm:prSet presAssocID="{47FCF3DE-A33C-4F6C-AFDB-DE419E48E14E}" presName="sibTrans" presStyleLbl="sibTrans2D1" presStyleIdx="0" presStyleCnt="0"/>
      <dgm:spPr/>
    </dgm:pt>
    <dgm:pt modelId="{D8EF1FDB-2CF4-4D50-80BB-39048EBFFE1B}" type="pres">
      <dgm:prSet presAssocID="{7A5DB741-E9C6-4427-9F3E-194E84CD1388}" presName="compNode" presStyleCnt="0"/>
      <dgm:spPr/>
    </dgm:pt>
    <dgm:pt modelId="{57D95FBE-98F0-46B5-AE4A-E9110C27DC4F}" type="pres">
      <dgm:prSet presAssocID="{7A5DB741-E9C6-4427-9F3E-194E84CD1388}" presName="iconBgRect" presStyleLbl="bgShp" presStyleIdx="3" presStyleCnt="4"/>
      <dgm:spPr/>
    </dgm:pt>
    <dgm:pt modelId="{4B44F630-A14F-4777-8FC8-E457122E7A06}" type="pres">
      <dgm:prSet presAssocID="{7A5DB741-E9C6-4427-9F3E-194E84CD13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8DE47EB-792D-4ADE-B292-37AB1DEF3E0F}" type="pres">
      <dgm:prSet presAssocID="{7A5DB741-E9C6-4427-9F3E-194E84CD1388}" presName="spaceRect" presStyleCnt="0"/>
      <dgm:spPr/>
    </dgm:pt>
    <dgm:pt modelId="{DCFA512E-998D-435A-B076-12301AD834F8}" type="pres">
      <dgm:prSet presAssocID="{7A5DB741-E9C6-4427-9F3E-194E84CD138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463E765-2EDB-4659-8526-CB9CA0843229}" type="presOf" srcId="{2B68584E-ED27-41BC-815B-360C846E08CF}" destId="{585F74A4-9475-41B4-8FE3-DB0975C05154}" srcOrd="0" destOrd="0" presId="urn:microsoft.com/office/officeart/2018/2/layout/IconCircleList"/>
    <dgm:cxn modelId="{F0B03D47-C062-4664-B925-92E5ADC19FCE}" type="presOf" srcId="{44E6D9B3-2F63-4AE8-A16E-0BF88E16E2C7}" destId="{BA0ECD79-B97E-4260-B199-9B3F59927CA8}" srcOrd="0" destOrd="0" presId="urn:microsoft.com/office/officeart/2018/2/layout/IconCircleList"/>
    <dgm:cxn modelId="{96E9834A-685F-473C-AFAF-E068229A6C4C}" type="presOf" srcId="{47FCF3DE-A33C-4F6C-AFDB-DE419E48E14E}" destId="{B5668718-8675-406B-901A-352FB8115C14}" srcOrd="0" destOrd="0" presId="urn:microsoft.com/office/officeart/2018/2/layout/IconCircleList"/>
    <dgm:cxn modelId="{AF841053-7365-4773-B8C2-B21B52BFC6CE}" type="presOf" srcId="{7A5DB741-E9C6-4427-9F3E-194E84CD1388}" destId="{DCFA512E-998D-435A-B076-12301AD834F8}" srcOrd="0" destOrd="0" presId="urn:microsoft.com/office/officeart/2018/2/layout/IconCircleList"/>
    <dgm:cxn modelId="{577E1383-1168-4071-B32A-0F00606C9A92}" srcId="{F263ACC1-1395-44B6-A225-37FBC1FD2AD2}" destId="{2B68584E-ED27-41BC-815B-360C846E08CF}" srcOrd="0" destOrd="0" parTransId="{87F3579C-98B0-44F9-B69F-177CD6954A89}" sibTransId="{8071CAB9-E2EF-4238-9AB6-13BB216FDE38}"/>
    <dgm:cxn modelId="{21CFAF8C-2DB6-4910-99F1-CB20D903CEB4}" type="presOf" srcId="{C9BC1981-98C3-4626-9F0F-FF49E5E3E0AA}" destId="{A8FF146A-FC56-46D1-BAD7-9086951D800C}" srcOrd="0" destOrd="0" presId="urn:microsoft.com/office/officeart/2018/2/layout/IconCircleList"/>
    <dgm:cxn modelId="{61802CA7-B061-4525-B25F-2BFF2AC6AC6A}" type="presOf" srcId="{8AC26640-4BA4-4C11-9F23-15AF3371A507}" destId="{E3DA2BC7-B3E7-4906-9D32-5B7655E00EDB}" srcOrd="0" destOrd="0" presId="urn:microsoft.com/office/officeart/2018/2/layout/IconCircleList"/>
    <dgm:cxn modelId="{321FF6B6-0467-4EBC-8DC4-4E2B3D5FFE8D}" type="presOf" srcId="{F263ACC1-1395-44B6-A225-37FBC1FD2AD2}" destId="{A68B31F0-2A8B-4355-B751-5F270D746683}" srcOrd="0" destOrd="0" presId="urn:microsoft.com/office/officeart/2018/2/layout/IconCircleList"/>
    <dgm:cxn modelId="{92C78FB7-927A-409B-98A6-67B33FAC1722}" srcId="{F263ACC1-1395-44B6-A225-37FBC1FD2AD2}" destId="{8AC26640-4BA4-4C11-9F23-15AF3371A507}" srcOrd="2" destOrd="0" parTransId="{5025DC42-03F3-4F4E-9BF0-D844C2382059}" sibTransId="{47FCF3DE-A33C-4F6C-AFDB-DE419E48E14E}"/>
    <dgm:cxn modelId="{BFBF50DA-EB3D-4558-8F17-DE7F2DEC416B}" srcId="{F263ACC1-1395-44B6-A225-37FBC1FD2AD2}" destId="{7A5DB741-E9C6-4427-9F3E-194E84CD1388}" srcOrd="3" destOrd="0" parTransId="{B384B2CE-BBD4-4615-983E-7F451243EA7A}" sibTransId="{BA9A6C30-97C7-4397-9CC0-1C58B2B8EAB0}"/>
    <dgm:cxn modelId="{815D04ED-F4E2-4929-903E-AECCFD768C0B}" type="presOf" srcId="{8071CAB9-E2EF-4238-9AB6-13BB216FDE38}" destId="{E2B02EE9-6763-435B-BBC7-316E83918E36}" srcOrd="0" destOrd="0" presId="urn:microsoft.com/office/officeart/2018/2/layout/IconCircleList"/>
    <dgm:cxn modelId="{65BCCCF2-FA9D-4792-AF54-7014B9DFC8A7}" srcId="{F263ACC1-1395-44B6-A225-37FBC1FD2AD2}" destId="{C9BC1981-98C3-4626-9F0F-FF49E5E3E0AA}" srcOrd="1" destOrd="0" parTransId="{5BAEE1A3-F703-4E9B-BFB5-1409D1A73FD6}" sibTransId="{44E6D9B3-2F63-4AE8-A16E-0BF88E16E2C7}"/>
    <dgm:cxn modelId="{B9F82206-96C4-452C-B93A-F68AE96F6F12}" type="presParOf" srcId="{A68B31F0-2A8B-4355-B751-5F270D746683}" destId="{C22BAF42-E661-4735-9783-CDCAFDE1AC1D}" srcOrd="0" destOrd="0" presId="urn:microsoft.com/office/officeart/2018/2/layout/IconCircleList"/>
    <dgm:cxn modelId="{C038C56F-E10E-49B7-89B8-83E4F0DDDE55}" type="presParOf" srcId="{C22BAF42-E661-4735-9783-CDCAFDE1AC1D}" destId="{2521AF38-62F1-40A9-A095-3602242C9662}" srcOrd="0" destOrd="0" presId="urn:microsoft.com/office/officeart/2018/2/layout/IconCircleList"/>
    <dgm:cxn modelId="{F15AF45C-13E3-416A-BF85-9A3468F7B3E5}" type="presParOf" srcId="{2521AF38-62F1-40A9-A095-3602242C9662}" destId="{B3FF97CE-7D87-450B-B5CC-FBAEC3BF306B}" srcOrd="0" destOrd="0" presId="urn:microsoft.com/office/officeart/2018/2/layout/IconCircleList"/>
    <dgm:cxn modelId="{8B7070A3-12C7-4459-B5F3-13BC79038FD1}" type="presParOf" srcId="{2521AF38-62F1-40A9-A095-3602242C9662}" destId="{E82BC689-9B4B-4034-B3F7-DA29503C070E}" srcOrd="1" destOrd="0" presId="urn:microsoft.com/office/officeart/2018/2/layout/IconCircleList"/>
    <dgm:cxn modelId="{EA1A1E8E-A11A-4AA5-A4A8-A6DDFC60BA59}" type="presParOf" srcId="{2521AF38-62F1-40A9-A095-3602242C9662}" destId="{3D572964-0078-44E3-88BC-0CC02F5A435C}" srcOrd="2" destOrd="0" presId="urn:microsoft.com/office/officeart/2018/2/layout/IconCircleList"/>
    <dgm:cxn modelId="{60D8CA65-644A-421C-B4C4-B84A72BE4201}" type="presParOf" srcId="{2521AF38-62F1-40A9-A095-3602242C9662}" destId="{585F74A4-9475-41B4-8FE3-DB0975C05154}" srcOrd="3" destOrd="0" presId="urn:microsoft.com/office/officeart/2018/2/layout/IconCircleList"/>
    <dgm:cxn modelId="{DAE1ACEF-13D8-4C1E-AAAE-07D36DC8116A}" type="presParOf" srcId="{C22BAF42-E661-4735-9783-CDCAFDE1AC1D}" destId="{E2B02EE9-6763-435B-BBC7-316E83918E36}" srcOrd="1" destOrd="0" presId="urn:microsoft.com/office/officeart/2018/2/layout/IconCircleList"/>
    <dgm:cxn modelId="{FF7EE8AB-178E-4D44-8617-CC7901AC7200}" type="presParOf" srcId="{C22BAF42-E661-4735-9783-CDCAFDE1AC1D}" destId="{50A1DC59-5F40-43E5-9B74-D8687DCA0AF7}" srcOrd="2" destOrd="0" presId="urn:microsoft.com/office/officeart/2018/2/layout/IconCircleList"/>
    <dgm:cxn modelId="{43109CF7-9014-458F-8ED6-F115F88A86CF}" type="presParOf" srcId="{50A1DC59-5F40-43E5-9B74-D8687DCA0AF7}" destId="{4ADBAC5F-7EFB-4448-B375-7E51EC355611}" srcOrd="0" destOrd="0" presId="urn:microsoft.com/office/officeart/2018/2/layout/IconCircleList"/>
    <dgm:cxn modelId="{DF22E0D6-E754-4373-8954-F2B8869CD313}" type="presParOf" srcId="{50A1DC59-5F40-43E5-9B74-D8687DCA0AF7}" destId="{9E67791E-80A0-4C82-A228-CF65AAC3EC92}" srcOrd="1" destOrd="0" presId="urn:microsoft.com/office/officeart/2018/2/layout/IconCircleList"/>
    <dgm:cxn modelId="{4A9A04DD-7D9C-4960-843B-A815966E2C33}" type="presParOf" srcId="{50A1DC59-5F40-43E5-9B74-D8687DCA0AF7}" destId="{4A484E39-7759-42C9-95D6-CE56F6428300}" srcOrd="2" destOrd="0" presId="urn:microsoft.com/office/officeart/2018/2/layout/IconCircleList"/>
    <dgm:cxn modelId="{AA015AFB-A77E-4FE6-B99F-4A876892E486}" type="presParOf" srcId="{50A1DC59-5F40-43E5-9B74-D8687DCA0AF7}" destId="{A8FF146A-FC56-46D1-BAD7-9086951D800C}" srcOrd="3" destOrd="0" presId="urn:microsoft.com/office/officeart/2018/2/layout/IconCircleList"/>
    <dgm:cxn modelId="{A01877C6-2E63-4A1B-8B1A-6C345B4B5993}" type="presParOf" srcId="{C22BAF42-E661-4735-9783-CDCAFDE1AC1D}" destId="{BA0ECD79-B97E-4260-B199-9B3F59927CA8}" srcOrd="3" destOrd="0" presId="urn:microsoft.com/office/officeart/2018/2/layout/IconCircleList"/>
    <dgm:cxn modelId="{52CEE5E8-F54B-47A9-B1F1-0F0A501267CF}" type="presParOf" srcId="{C22BAF42-E661-4735-9783-CDCAFDE1AC1D}" destId="{83A59CEA-A5D2-4F93-92D6-45DF1C7B5C74}" srcOrd="4" destOrd="0" presId="urn:microsoft.com/office/officeart/2018/2/layout/IconCircleList"/>
    <dgm:cxn modelId="{F048D6A1-A7CE-4842-BB5B-731E30FDF368}" type="presParOf" srcId="{83A59CEA-A5D2-4F93-92D6-45DF1C7B5C74}" destId="{05019294-A27D-4DC8-A477-F33A2CB37E3E}" srcOrd="0" destOrd="0" presId="urn:microsoft.com/office/officeart/2018/2/layout/IconCircleList"/>
    <dgm:cxn modelId="{76284403-1677-4A1E-92B6-8CC54AE3744A}" type="presParOf" srcId="{83A59CEA-A5D2-4F93-92D6-45DF1C7B5C74}" destId="{BDB57DE6-D3DF-47B0-ACE0-BB3450A80169}" srcOrd="1" destOrd="0" presId="urn:microsoft.com/office/officeart/2018/2/layout/IconCircleList"/>
    <dgm:cxn modelId="{417386CF-CA16-4E55-A9D0-34FFAB2E90E7}" type="presParOf" srcId="{83A59CEA-A5D2-4F93-92D6-45DF1C7B5C74}" destId="{249A2287-63E5-45C6-9722-5C3D8811D281}" srcOrd="2" destOrd="0" presId="urn:microsoft.com/office/officeart/2018/2/layout/IconCircleList"/>
    <dgm:cxn modelId="{19CE390E-F17F-4915-B327-D883456BED1A}" type="presParOf" srcId="{83A59CEA-A5D2-4F93-92D6-45DF1C7B5C74}" destId="{E3DA2BC7-B3E7-4906-9D32-5B7655E00EDB}" srcOrd="3" destOrd="0" presId="urn:microsoft.com/office/officeart/2018/2/layout/IconCircleList"/>
    <dgm:cxn modelId="{87B4AEB3-22EF-4190-8C34-1E34B4ED7163}" type="presParOf" srcId="{C22BAF42-E661-4735-9783-CDCAFDE1AC1D}" destId="{B5668718-8675-406B-901A-352FB8115C14}" srcOrd="5" destOrd="0" presId="urn:microsoft.com/office/officeart/2018/2/layout/IconCircleList"/>
    <dgm:cxn modelId="{AD9699F8-477C-42E9-B257-C53AFEEBC8EE}" type="presParOf" srcId="{C22BAF42-E661-4735-9783-CDCAFDE1AC1D}" destId="{D8EF1FDB-2CF4-4D50-80BB-39048EBFFE1B}" srcOrd="6" destOrd="0" presId="urn:microsoft.com/office/officeart/2018/2/layout/IconCircleList"/>
    <dgm:cxn modelId="{CA537D04-F864-4C30-89D7-C6AC5AF738FC}" type="presParOf" srcId="{D8EF1FDB-2CF4-4D50-80BB-39048EBFFE1B}" destId="{57D95FBE-98F0-46B5-AE4A-E9110C27DC4F}" srcOrd="0" destOrd="0" presId="urn:microsoft.com/office/officeart/2018/2/layout/IconCircleList"/>
    <dgm:cxn modelId="{BC8C80C5-1577-4F12-A02A-D3F05BA0C9C4}" type="presParOf" srcId="{D8EF1FDB-2CF4-4D50-80BB-39048EBFFE1B}" destId="{4B44F630-A14F-4777-8FC8-E457122E7A06}" srcOrd="1" destOrd="0" presId="urn:microsoft.com/office/officeart/2018/2/layout/IconCircleList"/>
    <dgm:cxn modelId="{91E0B68E-9908-455D-BB02-C3BF1C84DEE6}" type="presParOf" srcId="{D8EF1FDB-2CF4-4D50-80BB-39048EBFFE1B}" destId="{68DE47EB-792D-4ADE-B292-37AB1DEF3E0F}" srcOrd="2" destOrd="0" presId="urn:microsoft.com/office/officeart/2018/2/layout/IconCircleList"/>
    <dgm:cxn modelId="{D2096C64-F6C6-4951-B568-6F4601FAA95A}" type="presParOf" srcId="{D8EF1FDB-2CF4-4D50-80BB-39048EBFFE1B}" destId="{DCFA512E-998D-435A-B076-12301AD834F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E2512D-D857-46D0-AE4B-D8AD66818F0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5F0170-954E-4A46-B035-8BDE011504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red/yellow flagged items.</a:t>
          </a:r>
        </a:p>
      </dgm:t>
    </dgm:pt>
    <dgm:pt modelId="{0A81A4BA-56F1-4F1F-8015-CD826D11B58D}" type="parTrans" cxnId="{87EF6A29-8A05-4B7B-B9F9-860D5A0A0472}">
      <dgm:prSet/>
      <dgm:spPr/>
      <dgm:t>
        <a:bodyPr/>
        <a:lstStyle/>
        <a:p>
          <a:endParaRPr lang="en-US"/>
        </a:p>
      </dgm:t>
    </dgm:pt>
    <dgm:pt modelId="{7C924516-9AC5-4A29-BE8A-A9A18A50C03E}" type="sibTrans" cxnId="{87EF6A29-8A05-4B7B-B9F9-860D5A0A0472}">
      <dgm:prSet/>
      <dgm:spPr/>
      <dgm:t>
        <a:bodyPr/>
        <a:lstStyle/>
        <a:p>
          <a:endParaRPr lang="en-US"/>
        </a:p>
      </dgm:t>
    </dgm:pt>
    <dgm:pt modelId="{D81642A0-5BF2-47A3-A6DA-96D52F2377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 SMART goals (Specific, Measurable, Achievable, Relevant, Timely).</a:t>
          </a:r>
        </a:p>
      </dgm:t>
    </dgm:pt>
    <dgm:pt modelId="{11BEC474-0A19-40B3-A1D5-792D84B94731}" type="parTrans" cxnId="{B43533CC-7E2E-4CDD-8855-0F7EBDB46172}">
      <dgm:prSet/>
      <dgm:spPr/>
      <dgm:t>
        <a:bodyPr/>
        <a:lstStyle/>
        <a:p>
          <a:endParaRPr lang="en-US"/>
        </a:p>
      </dgm:t>
    </dgm:pt>
    <dgm:pt modelId="{6A07EBEC-2E2E-4F68-A076-01113CA7C179}" type="sibTrans" cxnId="{B43533CC-7E2E-4CDD-8855-0F7EBDB46172}">
      <dgm:prSet/>
      <dgm:spPr/>
      <dgm:t>
        <a:bodyPr/>
        <a:lstStyle/>
        <a:p>
          <a:endParaRPr lang="en-US"/>
        </a:p>
      </dgm:t>
    </dgm:pt>
    <dgm:pt modelId="{B9F65131-0C67-4190-93AE-AD62274F5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Assign responsibilities and timelines.</a:t>
          </a:r>
        </a:p>
      </dgm:t>
    </dgm:pt>
    <dgm:pt modelId="{0B856FD9-45EA-400F-9960-6F641290F1E8}" type="parTrans" cxnId="{D9B8F590-8BE4-4BAF-BDE9-27D52CFE5E9E}">
      <dgm:prSet/>
      <dgm:spPr/>
      <dgm:t>
        <a:bodyPr/>
        <a:lstStyle/>
        <a:p>
          <a:endParaRPr lang="en-US"/>
        </a:p>
      </dgm:t>
    </dgm:pt>
    <dgm:pt modelId="{318D5598-C802-41F4-9148-C26C9C58E581}" type="sibTrans" cxnId="{D9B8F590-8BE4-4BAF-BDE9-27D52CFE5E9E}">
      <dgm:prSet/>
      <dgm:spPr/>
      <dgm:t>
        <a:bodyPr/>
        <a:lstStyle/>
        <a:p>
          <a:endParaRPr lang="en-US"/>
        </a:p>
      </dgm:t>
    </dgm:pt>
    <dgm:pt modelId="{078702F3-444E-4045-BFBB-E6B05EF630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 progress and adapt as needed.</a:t>
          </a:r>
        </a:p>
      </dgm:t>
    </dgm:pt>
    <dgm:pt modelId="{0E535274-A1E9-44E8-8F27-DEAF51B358CD}" type="parTrans" cxnId="{00C9BD35-EEAA-4FC8-B71C-8487E2363E0F}">
      <dgm:prSet/>
      <dgm:spPr/>
      <dgm:t>
        <a:bodyPr/>
        <a:lstStyle/>
        <a:p>
          <a:endParaRPr lang="en-US"/>
        </a:p>
      </dgm:t>
    </dgm:pt>
    <dgm:pt modelId="{B6D3F436-3DE0-4D70-82F0-FD425F5E45CE}" type="sibTrans" cxnId="{00C9BD35-EEAA-4FC8-B71C-8487E2363E0F}">
      <dgm:prSet/>
      <dgm:spPr/>
      <dgm:t>
        <a:bodyPr/>
        <a:lstStyle/>
        <a:p>
          <a:endParaRPr lang="en-US"/>
        </a:p>
      </dgm:t>
    </dgm:pt>
    <dgm:pt modelId="{010D8C4A-CCCF-4362-B29E-E0BE65131F8F}" type="pres">
      <dgm:prSet presAssocID="{0AE2512D-D857-46D0-AE4B-D8AD66818F03}" presName="root" presStyleCnt="0">
        <dgm:presLayoutVars>
          <dgm:dir/>
          <dgm:resizeHandles val="exact"/>
        </dgm:presLayoutVars>
      </dgm:prSet>
      <dgm:spPr/>
    </dgm:pt>
    <dgm:pt modelId="{75980908-31DD-49B1-9039-38B6CAE69AFC}" type="pres">
      <dgm:prSet presAssocID="{B95F0170-954E-4A46-B035-8BDE011504CF}" presName="compNode" presStyleCnt="0"/>
      <dgm:spPr/>
    </dgm:pt>
    <dgm:pt modelId="{0B0970EF-6DC5-405B-92FB-5551224B03EC}" type="pres">
      <dgm:prSet presAssocID="{B95F0170-954E-4A46-B035-8BDE011504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AB8CBD95-C2E6-401F-B5D8-47862EA64A2A}" type="pres">
      <dgm:prSet presAssocID="{B95F0170-954E-4A46-B035-8BDE011504CF}" presName="spaceRect" presStyleCnt="0"/>
      <dgm:spPr/>
    </dgm:pt>
    <dgm:pt modelId="{0C19FDFA-72CB-4631-8D84-D9FADFB88B7F}" type="pres">
      <dgm:prSet presAssocID="{B95F0170-954E-4A46-B035-8BDE011504CF}" presName="textRect" presStyleLbl="revTx" presStyleIdx="0" presStyleCnt="4">
        <dgm:presLayoutVars>
          <dgm:chMax val="1"/>
          <dgm:chPref val="1"/>
        </dgm:presLayoutVars>
      </dgm:prSet>
      <dgm:spPr/>
    </dgm:pt>
    <dgm:pt modelId="{8DCA4BCB-5CF6-46C0-9A45-383FACD59FF1}" type="pres">
      <dgm:prSet presAssocID="{7C924516-9AC5-4A29-BE8A-A9A18A50C03E}" presName="sibTrans" presStyleCnt="0"/>
      <dgm:spPr/>
    </dgm:pt>
    <dgm:pt modelId="{4BA25638-725E-4917-B0A9-46B4416FB449}" type="pres">
      <dgm:prSet presAssocID="{D81642A0-5BF2-47A3-A6DA-96D52F237779}" presName="compNode" presStyleCnt="0"/>
      <dgm:spPr/>
    </dgm:pt>
    <dgm:pt modelId="{BC862D88-FBEB-44BB-A2AE-877800181469}" type="pres">
      <dgm:prSet presAssocID="{D81642A0-5BF2-47A3-A6DA-96D52F23777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4F900F2-E6A0-41DF-ADFC-108D82376323}" type="pres">
      <dgm:prSet presAssocID="{D81642A0-5BF2-47A3-A6DA-96D52F237779}" presName="spaceRect" presStyleCnt="0"/>
      <dgm:spPr/>
    </dgm:pt>
    <dgm:pt modelId="{83B3BBE9-EB28-4FAC-8696-357754D53754}" type="pres">
      <dgm:prSet presAssocID="{D81642A0-5BF2-47A3-A6DA-96D52F237779}" presName="textRect" presStyleLbl="revTx" presStyleIdx="1" presStyleCnt="4">
        <dgm:presLayoutVars>
          <dgm:chMax val="1"/>
          <dgm:chPref val="1"/>
        </dgm:presLayoutVars>
      </dgm:prSet>
      <dgm:spPr/>
    </dgm:pt>
    <dgm:pt modelId="{24B17A9A-3EBC-4328-96E4-8A92FE4F81B6}" type="pres">
      <dgm:prSet presAssocID="{6A07EBEC-2E2E-4F68-A076-01113CA7C179}" presName="sibTrans" presStyleCnt="0"/>
      <dgm:spPr/>
    </dgm:pt>
    <dgm:pt modelId="{7956B5AD-A281-45B5-BA93-925ADDC40D87}" type="pres">
      <dgm:prSet presAssocID="{B9F65131-0C67-4190-93AE-AD62274F5D87}" presName="compNode" presStyleCnt="0"/>
      <dgm:spPr/>
    </dgm:pt>
    <dgm:pt modelId="{E95790BD-601F-46DE-8C41-259A994E7160}" type="pres">
      <dgm:prSet presAssocID="{B9F65131-0C67-4190-93AE-AD62274F5D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18FCF82-033B-41A4-A79E-650EC24D54A7}" type="pres">
      <dgm:prSet presAssocID="{B9F65131-0C67-4190-93AE-AD62274F5D87}" presName="spaceRect" presStyleCnt="0"/>
      <dgm:spPr/>
    </dgm:pt>
    <dgm:pt modelId="{59F87EFC-9956-4DA0-87F5-C8C0ECB41117}" type="pres">
      <dgm:prSet presAssocID="{B9F65131-0C67-4190-93AE-AD62274F5D87}" presName="textRect" presStyleLbl="revTx" presStyleIdx="2" presStyleCnt="4">
        <dgm:presLayoutVars>
          <dgm:chMax val="1"/>
          <dgm:chPref val="1"/>
        </dgm:presLayoutVars>
      </dgm:prSet>
      <dgm:spPr/>
    </dgm:pt>
    <dgm:pt modelId="{4280AA3F-7D7D-493C-BE69-F4629C889E5C}" type="pres">
      <dgm:prSet presAssocID="{318D5598-C802-41F4-9148-C26C9C58E581}" presName="sibTrans" presStyleCnt="0"/>
      <dgm:spPr/>
    </dgm:pt>
    <dgm:pt modelId="{7BF0D622-F701-4F85-9783-E7D95020F159}" type="pres">
      <dgm:prSet presAssocID="{078702F3-444E-4045-BFBB-E6B05EF630D7}" presName="compNode" presStyleCnt="0"/>
      <dgm:spPr/>
    </dgm:pt>
    <dgm:pt modelId="{93D24287-5DF4-4919-9FCD-614E34A31F8C}" type="pres">
      <dgm:prSet presAssocID="{078702F3-444E-4045-BFBB-E6B05EF630D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2DD03294-AC4F-407F-A1EC-B4864C0CFA2E}" type="pres">
      <dgm:prSet presAssocID="{078702F3-444E-4045-BFBB-E6B05EF630D7}" presName="spaceRect" presStyleCnt="0"/>
      <dgm:spPr/>
    </dgm:pt>
    <dgm:pt modelId="{8738F0C7-D253-4971-A0B4-CEEBE6FC0705}" type="pres">
      <dgm:prSet presAssocID="{078702F3-444E-4045-BFBB-E6B05EF630D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EF6A29-8A05-4B7B-B9F9-860D5A0A0472}" srcId="{0AE2512D-D857-46D0-AE4B-D8AD66818F03}" destId="{B95F0170-954E-4A46-B035-8BDE011504CF}" srcOrd="0" destOrd="0" parTransId="{0A81A4BA-56F1-4F1F-8015-CD826D11B58D}" sibTransId="{7C924516-9AC5-4A29-BE8A-A9A18A50C03E}"/>
    <dgm:cxn modelId="{00C9BD35-EEAA-4FC8-B71C-8487E2363E0F}" srcId="{0AE2512D-D857-46D0-AE4B-D8AD66818F03}" destId="{078702F3-444E-4045-BFBB-E6B05EF630D7}" srcOrd="3" destOrd="0" parTransId="{0E535274-A1E9-44E8-8F27-DEAF51B358CD}" sibTransId="{B6D3F436-3DE0-4D70-82F0-FD425F5E45CE}"/>
    <dgm:cxn modelId="{785EA16C-26B3-483B-8187-525E1603EA0F}" type="presOf" srcId="{B95F0170-954E-4A46-B035-8BDE011504CF}" destId="{0C19FDFA-72CB-4631-8D84-D9FADFB88B7F}" srcOrd="0" destOrd="0" presId="urn:microsoft.com/office/officeart/2018/2/layout/IconLabelList"/>
    <dgm:cxn modelId="{D9B8F590-8BE4-4BAF-BDE9-27D52CFE5E9E}" srcId="{0AE2512D-D857-46D0-AE4B-D8AD66818F03}" destId="{B9F65131-0C67-4190-93AE-AD62274F5D87}" srcOrd="2" destOrd="0" parTransId="{0B856FD9-45EA-400F-9960-6F641290F1E8}" sibTransId="{318D5598-C802-41F4-9148-C26C9C58E581}"/>
    <dgm:cxn modelId="{44862AB9-AFF3-4F1D-86CD-22383D67DC61}" type="presOf" srcId="{B9F65131-0C67-4190-93AE-AD62274F5D87}" destId="{59F87EFC-9956-4DA0-87F5-C8C0ECB41117}" srcOrd="0" destOrd="0" presId="urn:microsoft.com/office/officeart/2018/2/layout/IconLabelList"/>
    <dgm:cxn modelId="{DA483EBF-8DD0-425B-8B3C-95F91EAD0A83}" type="presOf" srcId="{0AE2512D-D857-46D0-AE4B-D8AD66818F03}" destId="{010D8C4A-CCCF-4362-B29E-E0BE65131F8F}" srcOrd="0" destOrd="0" presId="urn:microsoft.com/office/officeart/2018/2/layout/IconLabelList"/>
    <dgm:cxn modelId="{B43533CC-7E2E-4CDD-8855-0F7EBDB46172}" srcId="{0AE2512D-D857-46D0-AE4B-D8AD66818F03}" destId="{D81642A0-5BF2-47A3-A6DA-96D52F237779}" srcOrd="1" destOrd="0" parTransId="{11BEC474-0A19-40B3-A1D5-792D84B94731}" sibTransId="{6A07EBEC-2E2E-4F68-A076-01113CA7C179}"/>
    <dgm:cxn modelId="{F3E18EF3-D70C-436F-9972-4F4116DABFE2}" type="presOf" srcId="{078702F3-444E-4045-BFBB-E6B05EF630D7}" destId="{8738F0C7-D253-4971-A0B4-CEEBE6FC0705}" srcOrd="0" destOrd="0" presId="urn:microsoft.com/office/officeart/2018/2/layout/IconLabelList"/>
    <dgm:cxn modelId="{44492FF4-761A-40E2-9E91-579DFA1C3904}" type="presOf" srcId="{D81642A0-5BF2-47A3-A6DA-96D52F237779}" destId="{83B3BBE9-EB28-4FAC-8696-357754D53754}" srcOrd="0" destOrd="0" presId="urn:microsoft.com/office/officeart/2018/2/layout/IconLabelList"/>
    <dgm:cxn modelId="{0569145B-DCFA-4367-8FF8-52CE4003D3C5}" type="presParOf" srcId="{010D8C4A-CCCF-4362-B29E-E0BE65131F8F}" destId="{75980908-31DD-49B1-9039-38B6CAE69AFC}" srcOrd="0" destOrd="0" presId="urn:microsoft.com/office/officeart/2018/2/layout/IconLabelList"/>
    <dgm:cxn modelId="{4662FCD5-6341-4FFB-98DD-4AB5E1FE3475}" type="presParOf" srcId="{75980908-31DD-49B1-9039-38B6CAE69AFC}" destId="{0B0970EF-6DC5-405B-92FB-5551224B03EC}" srcOrd="0" destOrd="0" presId="urn:microsoft.com/office/officeart/2018/2/layout/IconLabelList"/>
    <dgm:cxn modelId="{BE8A2960-CF77-4E66-917D-F1AF1F30125B}" type="presParOf" srcId="{75980908-31DD-49B1-9039-38B6CAE69AFC}" destId="{AB8CBD95-C2E6-401F-B5D8-47862EA64A2A}" srcOrd="1" destOrd="0" presId="urn:microsoft.com/office/officeart/2018/2/layout/IconLabelList"/>
    <dgm:cxn modelId="{F0BECB73-E033-4131-AC4E-BCD79376BCD8}" type="presParOf" srcId="{75980908-31DD-49B1-9039-38B6CAE69AFC}" destId="{0C19FDFA-72CB-4631-8D84-D9FADFB88B7F}" srcOrd="2" destOrd="0" presId="urn:microsoft.com/office/officeart/2018/2/layout/IconLabelList"/>
    <dgm:cxn modelId="{95291203-0BC6-4AD5-B19A-D764BC7CF209}" type="presParOf" srcId="{010D8C4A-CCCF-4362-B29E-E0BE65131F8F}" destId="{8DCA4BCB-5CF6-46C0-9A45-383FACD59FF1}" srcOrd="1" destOrd="0" presId="urn:microsoft.com/office/officeart/2018/2/layout/IconLabelList"/>
    <dgm:cxn modelId="{70AC21D3-1CA1-4428-B0C7-B8D5A596D0BD}" type="presParOf" srcId="{010D8C4A-CCCF-4362-B29E-E0BE65131F8F}" destId="{4BA25638-725E-4917-B0A9-46B4416FB449}" srcOrd="2" destOrd="0" presId="urn:microsoft.com/office/officeart/2018/2/layout/IconLabelList"/>
    <dgm:cxn modelId="{6EA50431-A34D-4F88-A95A-2EDA183CEFA6}" type="presParOf" srcId="{4BA25638-725E-4917-B0A9-46B4416FB449}" destId="{BC862D88-FBEB-44BB-A2AE-877800181469}" srcOrd="0" destOrd="0" presId="urn:microsoft.com/office/officeart/2018/2/layout/IconLabelList"/>
    <dgm:cxn modelId="{C5CC95D0-FB2E-4FE1-8717-0D2FF7A11B36}" type="presParOf" srcId="{4BA25638-725E-4917-B0A9-46B4416FB449}" destId="{74F900F2-E6A0-41DF-ADFC-108D82376323}" srcOrd="1" destOrd="0" presId="urn:microsoft.com/office/officeart/2018/2/layout/IconLabelList"/>
    <dgm:cxn modelId="{2AA58C32-A3E1-4309-BB9C-1DBDB71763C7}" type="presParOf" srcId="{4BA25638-725E-4917-B0A9-46B4416FB449}" destId="{83B3BBE9-EB28-4FAC-8696-357754D53754}" srcOrd="2" destOrd="0" presId="urn:microsoft.com/office/officeart/2018/2/layout/IconLabelList"/>
    <dgm:cxn modelId="{BDCDE070-2CBD-4AA4-8618-34B23A75EE3B}" type="presParOf" srcId="{010D8C4A-CCCF-4362-B29E-E0BE65131F8F}" destId="{24B17A9A-3EBC-4328-96E4-8A92FE4F81B6}" srcOrd="3" destOrd="0" presId="urn:microsoft.com/office/officeart/2018/2/layout/IconLabelList"/>
    <dgm:cxn modelId="{8A0DE0DD-00BB-4897-9AEA-BD3488BD6610}" type="presParOf" srcId="{010D8C4A-CCCF-4362-B29E-E0BE65131F8F}" destId="{7956B5AD-A281-45B5-BA93-925ADDC40D87}" srcOrd="4" destOrd="0" presId="urn:microsoft.com/office/officeart/2018/2/layout/IconLabelList"/>
    <dgm:cxn modelId="{10AB2165-7F60-4228-A4D1-D14AC6A1E15E}" type="presParOf" srcId="{7956B5AD-A281-45B5-BA93-925ADDC40D87}" destId="{E95790BD-601F-46DE-8C41-259A994E7160}" srcOrd="0" destOrd="0" presId="urn:microsoft.com/office/officeart/2018/2/layout/IconLabelList"/>
    <dgm:cxn modelId="{6DA23C05-DB4B-4B9C-9CA0-723E820DAED9}" type="presParOf" srcId="{7956B5AD-A281-45B5-BA93-925ADDC40D87}" destId="{418FCF82-033B-41A4-A79E-650EC24D54A7}" srcOrd="1" destOrd="0" presId="urn:microsoft.com/office/officeart/2018/2/layout/IconLabelList"/>
    <dgm:cxn modelId="{C450DF1D-A1B8-4FE2-880C-242F479CCC86}" type="presParOf" srcId="{7956B5AD-A281-45B5-BA93-925ADDC40D87}" destId="{59F87EFC-9956-4DA0-87F5-C8C0ECB41117}" srcOrd="2" destOrd="0" presId="urn:microsoft.com/office/officeart/2018/2/layout/IconLabelList"/>
    <dgm:cxn modelId="{84829097-68B6-47BB-AB1E-2ED66EA6F335}" type="presParOf" srcId="{010D8C4A-CCCF-4362-B29E-E0BE65131F8F}" destId="{4280AA3F-7D7D-493C-BE69-F4629C889E5C}" srcOrd="5" destOrd="0" presId="urn:microsoft.com/office/officeart/2018/2/layout/IconLabelList"/>
    <dgm:cxn modelId="{0A2DD8E5-7D93-4CC9-882E-7EF4406DF8E5}" type="presParOf" srcId="{010D8C4A-CCCF-4362-B29E-E0BE65131F8F}" destId="{7BF0D622-F701-4F85-9783-E7D95020F159}" srcOrd="6" destOrd="0" presId="urn:microsoft.com/office/officeart/2018/2/layout/IconLabelList"/>
    <dgm:cxn modelId="{666EF63F-21C8-4C98-B20B-D0C491949647}" type="presParOf" srcId="{7BF0D622-F701-4F85-9783-E7D95020F159}" destId="{93D24287-5DF4-4919-9FCD-614E34A31F8C}" srcOrd="0" destOrd="0" presId="urn:microsoft.com/office/officeart/2018/2/layout/IconLabelList"/>
    <dgm:cxn modelId="{B4EE298D-67C9-4B9D-8B03-8527BB15101C}" type="presParOf" srcId="{7BF0D622-F701-4F85-9783-E7D95020F159}" destId="{2DD03294-AC4F-407F-A1EC-B4864C0CFA2E}" srcOrd="1" destOrd="0" presId="urn:microsoft.com/office/officeart/2018/2/layout/IconLabelList"/>
    <dgm:cxn modelId="{04892B2B-EF4D-4B5A-91C9-DE0E828A7F01}" type="presParOf" srcId="{7BF0D622-F701-4F85-9783-E7D95020F159}" destId="{8738F0C7-D253-4971-A0B4-CEEBE6FC07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712F8C-847A-4F04-9CCF-8785D54BE02D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CAFB29-8FB7-47A3-9DEC-3C1C42CC3742}">
      <dgm:prSet/>
      <dgm:spPr/>
      <dgm:t>
        <a:bodyPr/>
        <a:lstStyle/>
        <a:p>
          <a:r>
            <a:rPr lang="en-US"/>
            <a:t>Introductory meeting with leadership.</a:t>
          </a:r>
        </a:p>
      </dgm:t>
    </dgm:pt>
    <dgm:pt modelId="{05F84EF0-557A-4C55-BB34-9EB3EC27A9F8}" type="parTrans" cxnId="{662410AC-DD10-4E5C-8F44-30F39A2EA266}">
      <dgm:prSet/>
      <dgm:spPr/>
      <dgm:t>
        <a:bodyPr/>
        <a:lstStyle/>
        <a:p>
          <a:endParaRPr lang="en-US"/>
        </a:p>
      </dgm:t>
    </dgm:pt>
    <dgm:pt modelId="{B6DE0F90-6989-4C45-B81D-AF157B2B9593}" type="sibTrans" cxnId="{662410AC-DD10-4E5C-8F44-30F39A2EA266}">
      <dgm:prSet/>
      <dgm:spPr/>
      <dgm:t>
        <a:bodyPr/>
        <a:lstStyle/>
        <a:p>
          <a:endParaRPr lang="en-US"/>
        </a:p>
      </dgm:t>
    </dgm:pt>
    <dgm:pt modelId="{9F059D08-5F5D-42B3-BF5A-594461B3B2A0}">
      <dgm:prSet/>
      <dgm:spPr/>
      <dgm:t>
        <a:bodyPr/>
        <a:lstStyle/>
        <a:p>
          <a:r>
            <a:rPr lang="en-US"/>
            <a:t>Discussion groups, interviews, document reviews.</a:t>
          </a:r>
        </a:p>
      </dgm:t>
    </dgm:pt>
    <dgm:pt modelId="{F1A286E6-3EF0-4F36-8FAC-9A53616F92D0}" type="parTrans" cxnId="{C5455870-FA1F-4710-873E-A0C26D3B3CBB}">
      <dgm:prSet/>
      <dgm:spPr/>
      <dgm:t>
        <a:bodyPr/>
        <a:lstStyle/>
        <a:p>
          <a:endParaRPr lang="en-US"/>
        </a:p>
      </dgm:t>
    </dgm:pt>
    <dgm:pt modelId="{034278B9-D686-4CC6-BC80-4FE2D4F47493}" type="sibTrans" cxnId="{C5455870-FA1F-4710-873E-A0C26D3B3CBB}">
      <dgm:prSet/>
      <dgm:spPr/>
      <dgm:t>
        <a:bodyPr/>
        <a:lstStyle/>
        <a:p>
          <a:endParaRPr lang="en-US"/>
        </a:p>
      </dgm:t>
    </dgm:pt>
    <dgm:pt modelId="{FFB58402-06EC-4725-BC50-4CD23822A3B9}">
      <dgm:prSet/>
      <dgm:spPr/>
      <dgm:t>
        <a:bodyPr/>
        <a:lstStyle/>
        <a:p>
          <a:r>
            <a:rPr lang="en-US"/>
            <a:t>Tracers to follow the path of care.</a:t>
          </a:r>
        </a:p>
      </dgm:t>
    </dgm:pt>
    <dgm:pt modelId="{D728AD68-F6C4-46FB-9BD7-0D0F0431EFE3}" type="parTrans" cxnId="{A49948CE-1684-43B6-934E-57B83E15DFDB}">
      <dgm:prSet/>
      <dgm:spPr/>
      <dgm:t>
        <a:bodyPr/>
        <a:lstStyle/>
        <a:p>
          <a:endParaRPr lang="en-US"/>
        </a:p>
      </dgm:t>
    </dgm:pt>
    <dgm:pt modelId="{8B809EE9-1778-4B04-8B59-151156A3DEEF}" type="sibTrans" cxnId="{A49948CE-1684-43B6-934E-57B83E15DFDB}">
      <dgm:prSet/>
      <dgm:spPr/>
      <dgm:t>
        <a:bodyPr/>
        <a:lstStyle/>
        <a:p>
          <a:endParaRPr lang="en-US"/>
        </a:p>
      </dgm:t>
    </dgm:pt>
    <dgm:pt modelId="{22241370-824A-4F01-A2B9-086D9B568EC2}">
      <dgm:prSet/>
      <dgm:spPr/>
      <dgm:t>
        <a:bodyPr/>
        <a:lstStyle/>
        <a:p>
          <a:r>
            <a:rPr lang="en-US"/>
            <a:t>Leadership and general debriefings.</a:t>
          </a:r>
        </a:p>
      </dgm:t>
    </dgm:pt>
    <dgm:pt modelId="{2EABADAA-4C75-4FA9-8BA9-2C9F5F2AAB72}" type="parTrans" cxnId="{412AEBC9-E20E-4618-9C66-3DC6B3BCF66E}">
      <dgm:prSet/>
      <dgm:spPr/>
      <dgm:t>
        <a:bodyPr/>
        <a:lstStyle/>
        <a:p>
          <a:endParaRPr lang="en-US"/>
        </a:p>
      </dgm:t>
    </dgm:pt>
    <dgm:pt modelId="{945F6C9B-B238-4522-9154-03E5327B7B75}" type="sibTrans" cxnId="{412AEBC9-E20E-4618-9C66-3DC6B3BCF66E}">
      <dgm:prSet/>
      <dgm:spPr/>
      <dgm:t>
        <a:bodyPr/>
        <a:lstStyle/>
        <a:p>
          <a:endParaRPr lang="en-US"/>
        </a:p>
      </dgm:t>
    </dgm:pt>
    <dgm:pt modelId="{3F6C452E-A303-4A5A-A256-1C316AD04D46}" type="pres">
      <dgm:prSet presAssocID="{FC712F8C-847A-4F04-9CCF-8785D54BE02D}" presName="matrix" presStyleCnt="0">
        <dgm:presLayoutVars>
          <dgm:chMax val="1"/>
          <dgm:dir/>
          <dgm:resizeHandles val="exact"/>
        </dgm:presLayoutVars>
      </dgm:prSet>
      <dgm:spPr/>
    </dgm:pt>
    <dgm:pt modelId="{D60D7EB3-F5CA-44EB-A1EE-E9DAC54E90E2}" type="pres">
      <dgm:prSet presAssocID="{FC712F8C-847A-4F04-9CCF-8785D54BE02D}" presName="diamond" presStyleLbl="bgShp" presStyleIdx="0" presStyleCnt="1"/>
      <dgm:spPr/>
    </dgm:pt>
    <dgm:pt modelId="{E59A9D1F-ADDB-4C40-87C0-F5BCB59D1E28}" type="pres">
      <dgm:prSet presAssocID="{FC712F8C-847A-4F04-9CCF-8785D54BE02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1E140AA-470A-4502-881D-D16B98AFA4F4}" type="pres">
      <dgm:prSet presAssocID="{FC712F8C-847A-4F04-9CCF-8785D54BE02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86C923-2078-47F0-83FD-E63963BA1A20}" type="pres">
      <dgm:prSet presAssocID="{FC712F8C-847A-4F04-9CCF-8785D54BE02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EF853A-EB9C-4001-AE7A-CEDF92E27475}" type="pres">
      <dgm:prSet presAssocID="{FC712F8C-847A-4F04-9CCF-8785D54BE02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A95864-DE24-4D23-A2C6-8806B60DF5EE}" type="presOf" srcId="{22241370-824A-4F01-A2B9-086D9B568EC2}" destId="{40EF853A-EB9C-4001-AE7A-CEDF92E27475}" srcOrd="0" destOrd="0" presId="urn:microsoft.com/office/officeart/2005/8/layout/matrix3"/>
    <dgm:cxn modelId="{C5455870-FA1F-4710-873E-A0C26D3B3CBB}" srcId="{FC712F8C-847A-4F04-9CCF-8785D54BE02D}" destId="{9F059D08-5F5D-42B3-BF5A-594461B3B2A0}" srcOrd="1" destOrd="0" parTransId="{F1A286E6-3EF0-4F36-8FAC-9A53616F92D0}" sibTransId="{034278B9-D686-4CC6-BC80-4FE2D4F47493}"/>
    <dgm:cxn modelId="{73A30454-6D6E-4942-8761-A3635742E880}" type="presOf" srcId="{63CAFB29-8FB7-47A3-9DEC-3C1C42CC3742}" destId="{E59A9D1F-ADDB-4C40-87C0-F5BCB59D1E28}" srcOrd="0" destOrd="0" presId="urn:microsoft.com/office/officeart/2005/8/layout/matrix3"/>
    <dgm:cxn modelId="{9379EF91-06C3-40AE-9EE1-D45E64770E93}" type="presOf" srcId="{9F059D08-5F5D-42B3-BF5A-594461B3B2A0}" destId="{81E140AA-470A-4502-881D-D16B98AFA4F4}" srcOrd="0" destOrd="0" presId="urn:microsoft.com/office/officeart/2005/8/layout/matrix3"/>
    <dgm:cxn modelId="{75F0459E-608C-4EC8-983B-61BE6C1AD00B}" type="presOf" srcId="{FC712F8C-847A-4F04-9CCF-8785D54BE02D}" destId="{3F6C452E-A303-4A5A-A256-1C316AD04D46}" srcOrd="0" destOrd="0" presId="urn:microsoft.com/office/officeart/2005/8/layout/matrix3"/>
    <dgm:cxn modelId="{662410AC-DD10-4E5C-8F44-30F39A2EA266}" srcId="{FC712F8C-847A-4F04-9CCF-8785D54BE02D}" destId="{63CAFB29-8FB7-47A3-9DEC-3C1C42CC3742}" srcOrd="0" destOrd="0" parTransId="{05F84EF0-557A-4C55-BB34-9EB3EC27A9F8}" sibTransId="{B6DE0F90-6989-4C45-B81D-AF157B2B9593}"/>
    <dgm:cxn modelId="{412AEBC9-E20E-4618-9C66-3DC6B3BCF66E}" srcId="{FC712F8C-847A-4F04-9CCF-8785D54BE02D}" destId="{22241370-824A-4F01-A2B9-086D9B568EC2}" srcOrd="3" destOrd="0" parTransId="{2EABADAA-4C75-4FA9-8BA9-2C9F5F2AAB72}" sibTransId="{945F6C9B-B238-4522-9154-03E5327B7B75}"/>
    <dgm:cxn modelId="{A49948CE-1684-43B6-934E-57B83E15DFDB}" srcId="{FC712F8C-847A-4F04-9CCF-8785D54BE02D}" destId="{FFB58402-06EC-4725-BC50-4CD23822A3B9}" srcOrd="2" destOrd="0" parTransId="{D728AD68-F6C4-46FB-9BD7-0D0F0431EFE3}" sibTransId="{8B809EE9-1778-4B04-8B59-151156A3DEEF}"/>
    <dgm:cxn modelId="{60D612E3-CC6C-42F2-AE55-23E3AF7ADCD1}" type="presOf" srcId="{FFB58402-06EC-4725-BC50-4CD23822A3B9}" destId="{3886C923-2078-47F0-83FD-E63963BA1A20}" srcOrd="0" destOrd="0" presId="urn:microsoft.com/office/officeart/2005/8/layout/matrix3"/>
    <dgm:cxn modelId="{359E2D94-F53B-4E1D-85C0-F95E991E699F}" type="presParOf" srcId="{3F6C452E-A303-4A5A-A256-1C316AD04D46}" destId="{D60D7EB3-F5CA-44EB-A1EE-E9DAC54E90E2}" srcOrd="0" destOrd="0" presId="urn:microsoft.com/office/officeart/2005/8/layout/matrix3"/>
    <dgm:cxn modelId="{4B8E60CB-BEDC-44EC-A2D6-D1833968E78F}" type="presParOf" srcId="{3F6C452E-A303-4A5A-A256-1C316AD04D46}" destId="{E59A9D1F-ADDB-4C40-87C0-F5BCB59D1E28}" srcOrd="1" destOrd="0" presId="urn:microsoft.com/office/officeart/2005/8/layout/matrix3"/>
    <dgm:cxn modelId="{A42B699C-9637-4CA9-8E9D-916A8C98E8CD}" type="presParOf" srcId="{3F6C452E-A303-4A5A-A256-1C316AD04D46}" destId="{81E140AA-470A-4502-881D-D16B98AFA4F4}" srcOrd="2" destOrd="0" presId="urn:microsoft.com/office/officeart/2005/8/layout/matrix3"/>
    <dgm:cxn modelId="{556AA582-C04C-4F78-920A-843A3F7D12BF}" type="presParOf" srcId="{3F6C452E-A303-4A5A-A256-1C316AD04D46}" destId="{3886C923-2078-47F0-83FD-E63963BA1A20}" srcOrd="3" destOrd="0" presId="urn:microsoft.com/office/officeart/2005/8/layout/matrix3"/>
    <dgm:cxn modelId="{12D07817-7888-4568-A8B1-75BA3A7694AC}" type="presParOf" srcId="{3F6C452E-A303-4A5A-A256-1C316AD04D46}" destId="{40EF853A-EB9C-4001-AE7A-CEDF92E274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69F788-D506-4800-8720-46E094E821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0275852-14D9-435A-8653-AF491A681C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Surveyors follow a patient or process from start to finish.</a:t>
          </a:r>
        </a:p>
      </dgm:t>
    </dgm:pt>
    <dgm:pt modelId="{F1AB32AC-E76D-453A-B9A8-D7AC1CB9C556}" type="parTrans" cxnId="{E26504DD-0A6C-47E8-9716-3FDD5D9CFFC8}">
      <dgm:prSet/>
      <dgm:spPr/>
      <dgm:t>
        <a:bodyPr/>
        <a:lstStyle/>
        <a:p>
          <a:endParaRPr lang="en-US"/>
        </a:p>
      </dgm:t>
    </dgm:pt>
    <dgm:pt modelId="{B93AEF35-1439-4D5F-966C-3223F8694293}" type="sibTrans" cxnId="{E26504DD-0A6C-47E8-9716-3FDD5D9CFFC8}">
      <dgm:prSet/>
      <dgm:spPr/>
      <dgm:t>
        <a:bodyPr/>
        <a:lstStyle/>
        <a:p>
          <a:endParaRPr lang="en-US"/>
        </a:p>
      </dgm:t>
    </dgm:pt>
    <dgm:pt modelId="{ED808A99-BA14-4C3F-A0F1-1824E57DA4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Observations, interviews, and record reviews in real-time.</a:t>
          </a:r>
        </a:p>
      </dgm:t>
    </dgm:pt>
    <dgm:pt modelId="{248089AC-9E61-4646-98B1-696EBDEB94F8}" type="parTrans" cxnId="{27676289-3F4C-48B8-89D8-83BFE54E6A16}">
      <dgm:prSet/>
      <dgm:spPr/>
      <dgm:t>
        <a:bodyPr/>
        <a:lstStyle/>
        <a:p>
          <a:endParaRPr lang="en-US"/>
        </a:p>
      </dgm:t>
    </dgm:pt>
    <dgm:pt modelId="{7C0D8122-3C12-48C9-B998-A6B9BCB52D9E}" type="sibTrans" cxnId="{27676289-3F4C-48B8-89D8-83BFE54E6A16}">
      <dgm:prSet/>
      <dgm:spPr/>
      <dgm:t>
        <a:bodyPr/>
        <a:lstStyle/>
        <a:p>
          <a:endParaRPr lang="en-US"/>
        </a:p>
      </dgm:t>
    </dgm:pt>
    <dgm:pt modelId="{303E9E67-D8BB-4FE6-8E08-509F9618D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Evaluates how well quality and safety are integrated.</a:t>
          </a:r>
        </a:p>
      </dgm:t>
    </dgm:pt>
    <dgm:pt modelId="{0B7FC755-95B2-4F86-B60A-DC733556266E}" type="parTrans" cxnId="{A098CE6D-00D2-4C28-9E09-0C6283A4A50E}">
      <dgm:prSet/>
      <dgm:spPr/>
      <dgm:t>
        <a:bodyPr/>
        <a:lstStyle/>
        <a:p>
          <a:endParaRPr lang="en-US"/>
        </a:p>
      </dgm:t>
    </dgm:pt>
    <dgm:pt modelId="{6EE11CBB-B9FB-4EEC-AC49-44262CD876D2}" type="sibTrans" cxnId="{A098CE6D-00D2-4C28-9E09-0C6283A4A50E}">
      <dgm:prSet/>
      <dgm:spPr/>
      <dgm:t>
        <a:bodyPr/>
        <a:lstStyle/>
        <a:p>
          <a:endParaRPr lang="en-US"/>
        </a:p>
      </dgm:t>
    </dgm:pt>
    <dgm:pt modelId="{6AC1C505-4F89-4382-A5E5-5D7B6BEB1C4E}" type="pres">
      <dgm:prSet presAssocID="{C169F788-D506-4800-8720-46E094E82183}" presName="root" presStyleCnt="0">
        <dgm:presLayoutVars>
          <dgm:dir/>
          <dgm:resizeHandles val="exact"/>
        </dgm:presLayoutVars>
      </dgm:prSet>
      <dgm:spPr/>
    </dgm:pt>
    <dgm:pt modelId="{B3307A52-91EB-47E8-8153-EE4E2661668C}" type="pres">
      <dgm:prSet presAssocID="{B0275852-14D9-435A-8653-AF491A681C49}" presName="compNode" presStyleCnt="0"/>
      <dgm:spPr/>
    </dgm:pt>
    <dgm:pt modelId="{5AB2E43C-785F-4D67-8ED1-0313B6F96D88}" type="pres">
      <dgm:prSet presAssocID="{B0275852-14D9-435A-8653-AF491A681C49}" presName="bgRect" presStyleLbl="bgShp" presStyleIdx="0" presStyleCnt="3"/>
      <dgm:spPr/>
    </dgm:pt>
    <dgm:pt modelId="{1DF8972B-7A53-449A-B159-5C226D78BBE5}" type="pres">
      <dgm:prSet presAssocID="{B0275852-14D9-435A-8653-AF491A681C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2649560-1AF4-42FE-AB99-D410D369D1A3}" type="pres">
      <dgm:prSet presAssocID="{B0275852-14D9-435A-8653-AF491A681C49}" presName="spaceRect" presStyleCnt="0"/>
      <dgm:spPr/>
    </dgm:pt>
    <dgm:pt modelId="{14127BD9-1CAD-4064-A4A4-2CBE3ABD95E9}" type="pres">
      <dgm:prSet presAssocID="{B0275852-14D9-435A-8653-AF491A681C49}" presName="parTx" presStyleLbl="revTx" presStyleIdx="0" presStyleCnt="3">
        <dgm:presLayoutVars>
          <dgm:chMax val="0"/>
          <dgm:chPref val="0"/>
        </dgm:presLayoutVars>
      </dgm:prSet>
      <dgm:spPr/>
    </dgm:pt>
    <dgm:pt modelId="{9A83BE5B-82E9-43E6-B1C6-BAEB33132575}" type="pres">
      <dgm:prSet presAssocID="{B93AEF35-1439-4D5F-966C-3223F8694293}" presName="sibTrans" presStyleCnt="0"/>
      <dgm:spPr/>
    </dgm:pt>
    <dgm:pt modelId="{0A1B07E8-7F3F-4EDD-B74A-10D21228CEA3}" type="pres">
      <dgm:prSet presAssocID="{ED808A99-BA14-4C3F-A0F1-1824E57DA4C5}" presName="compNode" presStyleCnt="0"/>
      <dgm:spPr/>
    </dgm:pt>
    <dgm:pt modelId="{DE3A3D34-8FB9-4720-AD67-DA24606356CC}" type="pres">
      <dgm:prSet presAssocID="{ED808A99-BA14-4C3F-A0F1-1824E57DA4C5}" presName="bgRect" presStyleLbl="bgShp" presStyleIdx="1" presStyleCnt="3"/>
      <dgm:spPr/>
    </dgm:pt>
    <dgm:pt modelId="{D5477618-286F-4B78-A860-6EA7BE83D78D}" type="pres">
      <dgm:prSet presAssocID="{ED808A99-BA14-4C3F-A0F1-1824E57DA4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AA459B2C-9AA2-4913-9282-FB1C4641D966}" type="pres">
      <dgm:prSet presAssocID="{ED808A99-BA14-4C3F-A0F1-1824E57DA4C5}" presName="spaceRect" presStyleCnt="0"/>
      <dgm:spPr/>
    </dgm:pt>
    <dgm:pt modelId="{50594E0D-2233-46FD-B6AA-5E6413A0AA17}" type="pres">
      <dgm:prSet presAssocID="{ED808A99-BA14-4C3F-A0F1-1824E57DA4C5}" presName="parTx" presStyleLbl="revTx" presStyleIdx="1" presStyleCnt="3">
        <dgm:presLayoutVars>
          <dgm:chMax val="0"/>
          <dgm:chPref val="0"/>
        </dgm:presLayoutVars>
      </dgm:prSet>
      <dgm:spPr/>
    </dgm:pt>
    <dgm:pt modelId="{31828CDA-F362-4A17-9C09-BEEFAE8A7BA7}" type="pres">
      <dgm:prSet presAssocID="{7C0D8122-3C12-48C9-B998-A6B9BCB52D9E}" presName="sibTrans" presStyleCnt="0"/>
      <dgm:spPr/>
    </dgm:pt>
    <dgm:pt modelId="{C1BAED40-E4B1-404B-A4BD-EE20A9837933}" type="pres">
      <dgm:prSet presAssocID="{303E9E67-D8BB-4FE6-8E08-509F9618DF47}" presName="compNode" presStyleCnt="0"/>
      <dgm:spPr/>
    </dgm:pt>
    <dgm:pt modelId="{64437974-05D5-42A0-8673-AA66789AB477}" type="pres">
      <dgm:prSet presAssocID="{303E9E67-D8BB-4FE6-8E08-509F9618DF47}" presName="bgRect" presStyleLbl="bgShp" presStyleIdx="2" presStyleCnt="3"/>
      <dgm:spPr/>
    </dgm:pt>
    <dgm:pt modelId="{F3218D83-88DE-488B-8B65-63B584584809}" type="pres">
      <dgm:prSet presAssocID="{303E9E67-D8BB-4FE6-8E08-509F9618DF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E20290C-FA5D-4359-91FA-3DD4A2E5EB75}" type="pres">
      <dgm:prSet presAssocID="{303E9E67-D8BB-4FE6-8E08-509F9618DF47}" presName="spaceRect" presStyleCnt="0"/>
      <dgm:spPr/>
    </dgm:pt>
    <dgm:pt modelId="{AF11B7A5-9ED7-4541-AC18-3B030EE07526}" type="pres">
      <dgm:prSet presAssocID="{303E9E67-D8BB-4FE6-8E08-509F9618DF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510705-E244-4426-A602-0B2E9027EBBE}" type="presOf" srcId="{303E9E67-D8BB-4FE6-8E08-509F9618DF47}" destId="{AF11B7A5-9ED7-4541-AC18-3B030EE07526}" srcOrd="0" destOrd="0" presId="urn:microsoft.com/office/officeart/2018/2/layout/IconVerticalSolidList"/>
    <dgm:cxn modelId="{A098CE6D-00D2-4C28-9E09-0C6283A4A50E}" srcId="{C169F788-D506-4800-8720-46E094E82183}" destId="{303E9E67-D8BB-4FE6-8E08-509F9618DF47}" srcOrd="2" destOrd="0" parTransId="{0B7FC755-95B2-4F86-B60A-DC733556266E}" sibTransId="{6EE11CBB-B9FB-4EEC-AC49-44262CD876D2}"/>
    <dgm:cxn modelId="{27676289-3F4C-48B8-89D8-83BFE54E6A16}" srcId="{C169F788-D506-4800-8720-46E094E82183}" destId="{ED808A99-BA14-4C3F-A0F1-1824E57DA4C5}" srcOrd="1" destOrd="0" parTransId="{248089AC-9E61-4646-98B1-696EBDEB94F8}" sibTransId="{7C0D8122-3C12-48C9-B998-A6B9BCB52D9E}"/>
    <dgm:cxn modelId="{0B383D90-7A35-4F24-AAD3-91C5FE14D676}" type="presOf" srcId="{ED808A99-BA14-4C3F-A0F1-1824E57DA4C5}" destId="{50594E0D-2233-46FD-B6AA-5E6413A0AA17}" srcOrd="0" destOrd="0" presId="urn:microsoft.com/office/officeart/2018/2/layout/IconVerticalSolidList"/>
    <dgm:cxn modelId="{143B8A98-8833-423D-9BB5-F99BC5F1A63A}" type="presOf" srcId="{B0275852-14D9-435A-8653-AF491A681C49}" destId="{14127BD9-1CAD-4064-A4A4-2CBE3ABD95E9}" srcOrd="0" destOrd="0" presId="urn:microsoft.com/office/officeart/2018/2/layout/IconVerticalSolidList"/>
    <dgm:cxn modelId="{F3C047AB-64FE-4B0F-86DD-F9A5B15DBB93}" type="presOf" srcId="{C169F788-D506-4800-8720-46E094E82183}" destId="{6AC1C505-4F89-4382-A5E5-5D7B6BEB1C4E}" srcOrd="0" destOrd="0" presId="urn:microsoft.com/office/officeart/2018/2/layout/IconVerticalSolidList"/>
    <dgm:cxn modelId="{E26504DD-0A6C-47E8-9716-3FDD5D9CFFC8}" srcId="{C169F788-D506-4800-8720-46E094E82183}" destId="{B0275852-14D9-435A-8653-AF491A681C49}" srcOrd="0" destOrd="0" parTransId="{F1AB32AC-E76D-453A-B9A8-D7AC1CB9C556}" sibTransId="{B93AEF35-1439-4D5F-966C-3223F8694293}"/>
    <dgm:cxn modelId="{4194399B-345E-4E6D-9A47-D16940462F8C}" type="presParOf" srcId="{6AC1C505-4F89-4382-A5E5-5D7B6BEB1C4E}" destId="{B3307A52-91EB-47E8-8153-EE4E2661668C}" srcOrd="0" destOrd="0" presId="urn:microsoft.com/office/officeart/2018/2/layout/IconVerticalSolidList"/>
    <dgm:cxn modelId="{8D244534-91BF-48CC-BE7C-28C527DC7D10}" type="presParOf" srcId="{B3307A52-91EB-47E8-8153-EE4E2661668C}" destId="{5AB2E43C-785F-4D67-8ED1-0313B6F96D88}" srcOrd="0" destOrd="0" presId="urn:microsoft.com/office/officeart/2018/2/layout/IconVerticalSolidList"/>
    <dgm:cxn modelId="{D75D64A7-DA44-401B-9540-A1CF68946C87}" type="presParOf" srcId="{B3307A52-91EB-47E8-8153-EE4E2661668C}" destId="{1DF8972B-7A53-449A-B159-5C226D78BBE5}" srcOrd="1" destOrd="0" presId="urn:microsoft.com/office/officeart/2018/2/layout/IconVerticalSolidList"/>
    <dgm:cxn modelId="{A85701E4-5263-4739-887C-E3B34D530178}" type="presParOf" srcId="{B3307A52-91EB-47E8-8153-EE4E2661668C}" destId="{D2649560-1AF4-42FE-AB99-D410D369D1A3}" srcOrd="2" destOrd="0" presId="urn:microsoft.com/office/officeart/2018/2/layout/IconVerticalSolidList"/>
    <dgm:cxn modelId="{00F29B66-2029-4193-9ADB-7359094D99C6}" type="presParOf" srcId="{B3307A52-91EB-47E8-8153-EE4E2661668C}" destId="{14127BD9-1CAD-4064-A4A4-2CBE3ABD95E9}" srcOrd="3" destOrd="0" presId="urn:microsoft.com/office/officeart/2018/2/layout/IconVerticalSolidList"/>
    <dgm:cxn modelId="{910D00E5-77D8-4219-867D-ED8F24655765}" type="presParOf" srcId="{6AC1C505-4F89-4382-A5E5-5D7B6BEB1C4E}" destId="{9A83BE5B-82E9-43E6-B1C6-BAEB33132575}" srcOrd="1" destOrd="0" presId="urn:microsoft.com/office/officeart/2018/2/layout/IconVerticalSolidList"/>
    <dgm:cxn modelId="{0977A114-2DA2-4BD9-B9FD-10B2D262A877}" type="presParOf" srcId="{6AC1C505-4F89-4382-A5E5-5D7B6BEB1C4E}" destId="{0A1B07E8-7F3F-4EDD-B74A-10D21228CEA3}" srcOrd="2" destOrd="0" presId="urn:microsoft.com/office/officeart/2018/2/layout/IconVerticalSolidList"/>
    <dgm:cxn modelId="{9EAE2DE2-D1BC-4DB8-BE46-966328884325}" type="presParOf" srcId="{0A1B07E8-7F3F-4EDD-B74A-10D21228CEA3}" destId="{DE3A3D34-8FB9-4720-AD67-DA24606356CC}" srcOrd="0" destOrd="0" presId="urn:microsoft.com/office/officeart/2018/2/layout/IconVerticalSolidList"/>
    <dgm:cxn modelId="{3C0AF52F-762C-4123-9F83-AC3A8ED95085}" type="presParOf" srcId="{0A1B07E8-7F3F-4EDD-B74A-10D21228CEA3}" destId="{D5477618-286F-4B78-A860-6EA7BE83D78D}" srcOrd="1" destOrd="0" presId="urn:microsoft.com/office/officeart/2018/2/layout/IconVerticalSolidList"/>
    <dgm:cxn modelId="{65D4BE09-E8A5-4626-B61A-A67EC541FE41}" type="presParOf" srcId="{0A1B07E8-7F3F-4EDD-B74A-10D21228CEA3}" destId="{AA459B2C-9AA2-4913-9282-FB1C4641D966}" srcOrd="2" destOrd="0" presId="urn:microsoft.com/office/officeart/2018/2/layout/IconVerticalSolidList"/>
    <dgm:cxn modelId="{1A143161-8B7A-4C47-A820-619F2C250F89}" type="presParOf" srcId="{0A1B07E8-7F3F-4EDD-B74A-10D21228CEA3}" destId="{50594E0D-2233-46FD-B6AA-5E6413A0AA17}" srcOrd="3" destOrd="0" presId="urn:microsoft.com/office/officeart/2018/2/layout/IconVerticalSolidList"/>
    <dgm:cxn modelId="{5E22A19D-145D-49FF-91A7-3DE483F161C0}" type="presParOf" srcId="{6AC1C505-4F89-4382-A5E5-5D7B6BEB1C4E}" destId="{31828CDA-F362-4A17-9C09-BEEFAE8A7BA7}" srcOrd="3" destOrd="0" presId="urn:microsoft.com/office/officeart/2018/2/layout/IconVerticalSolidList"/>
    <dgm:cxn modelId="{D64BFDCC-3B41-4A70-B69E-4275A6B92FE8}" type="presParOf" srcId="{6AC1C505-4F89-4382-A5E5-5D7B6BEB1C4E}" destId="{C1BAED40-E4B1-404B-A4BD-EE20A9837933}" srcOrd="4" destOrd="0" presId="urn:microsoft.com/office/officeart/2018/2/layout/IconVerticalSolidList"/>
    <dgm:cxn modelId="{5542C440-82CC-4B7E-A033-C5B3C820A667}" type="presParOf" srcId="{C1BAED40-E4B1-404B-A4BD-EE20A9837933}" destId="{64437974-05D5-42A0-8673-AA66789AB477}" srcOrd="0" destOrd="0" presId="urn:microsoft.com/office/officeart/2018/2/layout/IconVerticalSolidList"/>
    <dgm:cxn modelId="{19FC1984-92F3-4592-802E-DFF8389F6ACC}" type="presParOf" srcId="{C1BAED40-E4B1-404B-A4BD-EE20A9837933}" destId="{F3218D83-88DE-488B-8B65-63B584584809}" srcOrd="1" destOrd="0" presId="urn:microsoft.com/office/officeart/2018/2/layout/IconVerticalSolidList"/>
    <dgm:cxn modelId="{E0411055-1409-4483-BACD-4600A1D0A065}" type="presParOf" srcId="{C1BAED40-E4B1-404B-A4BD-EE20A9837933}" destId="{CE20290C-FA5D-4359-91FA-3DD4A2E5EB75}" srcOrd="2" destOrd="0" presId="urn:microsoft.com/office/officeart/2018/2/layout/IconVerticalSolidList"/>
    <dgm:cxn modelId="{B67F8276-8048-4618-A6E9-C5725AEA9E4D}" type="presParOf" srcId="{C1BAED40-E4B1-404B-A4BD-EE20A9837933}" destId="{AF11B7A5-9ED7-4541-AC18-3B030EE075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3C15F-1956-4FFB-9041-0F74E80AF2BE}">
      <dsp:nvSpPr>
        <dsp:cNvPr id="0" name=""/>
        <dsp:cNvSpPr/>
      </dsp:nvSpPr>
      <dsp:spPr>
        <a:xfrm>
          <a:off x="0" y="644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B32A-7762-44C2-A3F8-ECEC978F31B8}">
      <dsp:nvSpPr>
        <dsp:cNvPr id="0" name=""/>
        <dsp:cNvSpPr/>
      </dsp:nvSpPr>
      <dsp:spPr>
        <a:xfrm>
          <a:off x="163677" y="122387"/>
          <a:ext cx="297595" cy="297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E09DB-0E4B-4871-A7B9-7C41CC4ACFBA}">
      <dsp:nvSpPr>
        <dsp:cNvPr id="0" name=""/>
        <dsp:cNvSpPr/>
      </dsp:nvSpPr>
      <dsp:spPr>
        <a:xfrm>
          <a:off x="624951" y="644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Accreditation?</a:t>
          </a:r>
        </a:p>
      </dsp:txBody>
      <dsp:txXfrm>
        <a:off x="624951" y="644"/>
        <a:ext cx="3988720" cy="541083"/>
      </dsp:txXfrm>
    </dsp:sp>
    <dsp:sp modelId="{C3DC0A9E-D0FE-4E06-BF82-696ED9E62E28}">
      <dsp:nvSpPr>
        <dsp:cNvPr id="0" name=""/>
        <dsp:cNvSpPr/>
      </dsp:nvSpPr>
      <dsp:spPr>
        <a:xfrm>
          <a:off x="0" y="676998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81B52-0A47-4BA8-8C89-B70C5FF65B85}">
      <dsp:nvSpPr>
        <dsp:cNvPr id="0" name=""/>
        <dsp:cNvSpPr/>
      </dsp:nvSpPr>
      <dsp:spPr>
        <a:xfrm>
          <a:off x="163677" y="798741"/>
          <a:ext cx="297595" cy="2975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C6098-14EB-47D1-B568-6D2603E7AEFC}">
      <dsp:nvSpPr>
        <dsp:cNvPr id="0" name=""/>
        <dsp:cNvSpPr/>
      </dsp:nvSpPr>
      <dsp:spPr>
        <a:xfrm>
          <a:off x="624951" y="676998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Accreditation Canada: Primer &amp; Qmentum</a:t>
          </a:r>
        </a:p>
      </dsp:txBody>
      <dsp:txXfrm>
        <a:off x="624951" y="676998"/>
        <a:ext cx="3988720" cy="541083"/>
      </dsp:txXfrm>
    </dsp:sp>
    <dsp:sp modelId="{11FCC50A-1F83-4CCE-A40B-9B083ECD848F}">
      <dsp:nvSpPr>
        <dsp:cNvPr id="0" name=""/>
        <dsp:cNvSpPr/>
      </dsp:nvSpPr>
      <dsp:spPr>
        <a:xfrm>
          <a:off x="0" y="1353352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A88D6-738E-4BC8-8982-B9AC43DCD234}">
      <dsp:nvSpPr>
        <dsp:cNvPr id="0" name=""/>
        <dsp:cNvSpPr/>
      </dsp:nvSpPr>
      <dsp:spPr>
        <a:xfrm>
          <a:off x="163677" y="1475096"/>
          <a:ext cx="297595" cy="2975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70600-0930-4963-A0C4-708AFAD783ED}">
      <dsp:nvSpPr>
        <dsp:cNvPr id="0" name=""/>
        <dsp:cNvSpPr/>
      </dsp:nvSpPr>
      <dsp:spPr>
        <a:xfrm>
          <a:off x="624951" y="1353352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Understanding Standards and ROPs</a:t>
          </a:r>
        </a:p>
      </dsp:txBody>
      <dsp:txXfrm>
        <a:off x="624951" y="1353352"/>
        <a:ext cx="3988720" cy="541083"/>
      </dsp:txXfrm>
    </dsp:sp>
    <dsp:sp modelId="{F7278A1F-1DB8-4A6B-A9C2-BC09A3BA25EA}">
      <dsp:nvSpPr>
        <dsp:cNvPr id="0" name=""/>
        <dsp:cNvSpPr/>
      </dsp:nvSpPr>
      <dsp:spPr>
        <a:xfrm>
          <a:off x="0" y="2029706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CB270-8341-4970-B16D-2E3D3197EA01}">
      <dsp:nvSpPr>
        <dsp:cNvPr id="0" name=""/>
        <dsp:cNvSpPr/>
      </dsp:nvSpPr>
      <dsp:spPr>
        <a:xfrm>
          <a:off x="163677" y="2151450"/>
          <a:ext cx="297595" cy="2975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77347-AB09-4FE1-B163-9A39B5C693D2}">
      <dsp:nvSpPr>
        <dsp:cNvPr id="0" name=""/>
        <dsp:cNvSpPr/>
      </dsp:nvSpPr>
      <dsp:spPr>
        <a:xfrm>
          <a:off x="624951" y="2029706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Steps in the Primer Process</a:t>
          </a:r>
        </a:p>
      </dsp:txBody>
      <dsp:txXfrm>
        <a:off x="624951" y="2029706"/>
        <a:ext cx="3988720" cy="541083"/>
      </dsp:txXfrm>
    </dsp:sp>
    <dsp:sp modelId="{AB77B954-610B-4A65-8A23-F078F7CC03D0}">
      <dsp:nvSpPr>
        <dsp:cNvPr id="0" name=""/>
        <dsp:cNvSpPr/>
      </dsp:nvSpPr>
      <dsp:spPr>
        <a:xfrm>
          <a:off x="0" y="2706060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D32AF-AE0C-45AF-B406-D3D5FAB32BB3}">
      <dsp:nvSpPr>
        <dsp:cNvPr id="0" name=""/>
        <dsp:cNvSpPr/>
      </dsp:nvSpPr>
      <dsp:spPr>
        <a:xfrm>
          <a:off x="163677" y="2827804"/>
          <a:ext cx="297595" cy="2975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14811-AC46-4BD2-8F9A-4DACFB6BBE63}">
      <dsp:nvSpPr>
        <dsp:cNvPr id="0" name=""/>
        <dsp:cNvSpPr/>
      </dsp:nvSpPr>
      <dsp:spPr>
        <a:xfrm>
          <a:off x="624951" y="2706060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Happens On-Site?</a:t>
          </a:r>
        </a:p>
      </dsp:txBody>
      <dsp:txXfrm>
        <a:off x="624951" y="2706060"/>
        <a:ext cx="3988720" cy="541083"/>
      </dsp:txXfrm>
    </dsp:sp>
    <dsp:sp modelId="{11293F78-A580-441F-8DB1-BFEB18C5D2D7}">
      <dsp:nvSpPr>
        <dsp:cNvPr id="0" name=""/>
        <dsp:cNvSpPr/>
      </dsp:nvSpPr>
      <dsp:spPr>
        <a:xfrm>
          <a:off x="0" y="3382414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D6418-31EF-4268-9640-FD9DB5100386}">
      <dsp:nvSpPr>
        <dsp:cNvPr id="0" name=""/>
        <dsp:cNvSpPr/>
      </dsp:nvSpPr>
      <dsp:spPr>
        <a:xfrm>
          <a:off x="163677" y="3504158"/>
          <a:ext cx="297595" cy="29759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D4C0B-0FCE-4C14-A0F1-F1340B901E14}">
      <dsp:nvSpPr>
        <dsp:cNvPr id="0" name=""/>
        <dsp:cNvSpPr/>
      </dsp:nvSpPr>
      <dsp:spPr>
        <a:xfrm>
          <a:off x="624951" y="3382414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Culture of Continuous Readiness</a:t>
          </a:r>
        </a:p>
      </dsp:txBody>
      <dsp:txXfrm>
        <a:off x="624951" y="3382414"/>
        <a:ext cx="3988720" cy="541083"/>
      </dsp:txXfrm>
    </dsp:sp>
    <dsp:sp modelId="{CC6A93AA-9513-4E6E-9A82-62027B7EBD64}">
      <dsp:nvSpPr>
        <dsp:cNvPr id="0" name=""/>
        <dsp:cNvSpPr/>
      </dsp:nvSpPr>
      <dsp:spPr>
        <a:xfrm>
          <a:off x="0" y="4058768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99AB4-1692-4CAD-AF38-22AE01CA0BA1}">
      <dsp:nvSpPr>
        <dsp:cNvPr id="0" name=""/>
        <dsp:cNvSpPr/>
      </dsp:nvSpPr>
      <dsp:spPr>
        <a:xfrm>
          <a:off x="163677" y="4180512"/>
          <a:ext cx="297595" cy="29759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2B31F-B4DF-406E-B41B-548AF36F98F0}">
      <dsp:nvSpPr>
        <dsp:cNvPr id="0" name=""/>
        <dsp:cNvSpPr/>
      </dsp:nvSpPr>
      <dsp:spPr>
        <a:xfrm>
          <a:off x="624951" y="4058768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Action Plans, Tracers &amp; Tools</a:t>
          </a:r>
        </a:p>
      </dsp:txBody>
      <dsp:txXfrm>
        <a:off x="624951" y="4058768"/>
        <a:ext cx="3988720" cy="541083"/>
      </dsp:txXfrm>
    </dsp:sp>
    <dsp:sp modelId="{794C164C-6DB6-422B-8A8A-80EE676F7B61}">
      <dsp:nvSpPr>
        <dsp:cNvPr id="0" name=""/>
        <dsp:cNvSpPr/>
      </dsp:nvSpPr>
      <dsp:spPr>
        <a:xfrm>
          <a:off x="0" y="4735122"/>
          <a:ext cx="4613672" cy="541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ED522-DB80-4031-AB88-BCA8D0AE3B23}">
      <dsp:nvSpPr>
        <dsp:cNvPr id="0" name=""/>
        <dsp:cNvSpPr/>
      </dsp:nvSpPr>
      <dsp:spPr>
        <a:xfrm>
          <a:off x="163677" y="4856866"/>
          <a:ext cx="297595" cy="29759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FC7B4-ECBD-4568-982C-F3AE12C73ADA}">
      <dsp:nvSpPr>
        <dsp:cNvPr id="0" name=""/>
        <dsp:cNvSpPr/>
      </dsp:nvSpPr>
      <dsp:spPr>
        <a:xfrm>
          <a:off x="624951" y="4735122"/>
          <a:ext cx="3988720" cy="54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65" tIns="57265" rIns="57265" bIns="5726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Next Steps for Your Team</a:t>
          </a:r>
        </a:p>
      </dsp:txBody>
      <dsp:txXfrm>
        <a:off x="624951" y="4735122"/>
        <a:ext cx="3988720" cy="541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D56B8-6FF3-4C2F-82A4-0256AC566673}">
      <dsp:nvSpPr>
        <dsp:cNvPr id="0" name=""/>
        <dsp:cNvSpPr/>
      </dsp:nvSpPr>
      <dsp:spPr>
        <a:xfrm>
          <a:off x="8529" y="621549"/>
          <a:ext cx="1449596" cy="434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50" tIns="114550" rIns="114550" bIns="1145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FUN </a:t>
          </a:r>
          <a:r>
            <a:rPr lang="en-US" sz="1400" kern="1200" dirty="0">
              <a:sym typeface="Wingdings" panose="05000000000000000000" pitchFamily="2" charset="2"/>
            </a:rPr>
            <a:t></a:t>
          </a:r>
          <a:endParaRPr lang="en-US" sz="1400" kern="1200" dirty="0"/>
        </a:p>
      </dsp:txBody>
      <dsp:txXfrm>
        <a:off x="8529" y="621549"/>
        <a:ext cx="1449596" cy="434879"/>
      </dsp:txXfrm>
    </dsp:sp>
    <dsp:sp modelId="{5169C7B8-B2EC-46F7-8691-62A2EBF05D22}">
      <dsp:nvSpPr>
        <dsp:cNvPr id="0" name=""/>
        <dsp:cNvSpPr/>
      </dsp:nvSpPr>
      <dsp:spPr>
        <a:xfrm>
          <a:off x="8529" y="1056428"/>
          <a:ext cx="1449596" cy="14297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88" tIns="143188" rIns="143188" bIns="143188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Make it Fun – Celebrate learning and improvement.</a:t>
          </a:r>
        </a:p>
      </dsp:txBody>
      <dsp:txXfrm>
        <a:off x="8529" y="1056428"/>
        <a:ext cx="1449596" cy="1429769"/>
      </dsp:txXfrm>
    </dsp:sp>
    <dsp:sp modelId="{B0C52694-6DF4-4E77-B0C3-ECCFC760C3ED}">
      <dsp:nvSpPr>
        <dsp:cNvPr id="0" name=""/>
        <dsp:cNvSpPr/>
      </dsp:nvSpPr>
      <dsp:spPr>
        <a:xfrm>
          <a:off x="1565915" y="621549"/>
          <a:ext cx="1449596" cy="434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50" tIns="114550" rIns="114550" bIns="1145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CONSISTENCY</a:t>
          </a:r>
        </a:p>
      </dsp:txBody>
      <dsp:txXfrm>
        <a:off x="1565915" y="621549"/>
        <a:ext cx="1449596" cy="434879"/>
      </dsp:txXfrm>
    </dsp:sp>
    <dsp:sp modelId="{1D5A35FA-29C2-48E6-9836-913AE9D6F5A3}">
      <dsp:nvSpPr>
        <dsp:cNvPr id="0" name=""/>
        <dsp:cNvSpPr/>
      </dsp:nvSpPr>
      <dsp:spPr>
        <a:xfrm>
          <a:off x="1565915" y="1056428"/>
          <a:ext cx="1449596" cy="14297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88" tIns="143188" rIns="143188" bIns="143188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Be Consistent – Embed standards in everyday work.</a:t>
          </a:r>
        </a:p>
      </dsp:txBody>
      <dsp:txXfrm>
        <a:off x="1565915" y="1056428"/>
        <a:ext cx="1449596" cy="1429769"/>
      </dsp:txXfrm>
    </dsp:sp>
    <dsp:sp modelId="{418D8EE4-86CD-47EC-BA99-78B7DE1FD397}">
      <dsp:nvSpPr>
        <dsp:cNvPr id="0" name=""/>
        <dsp:cNvSpPr/>
      </dsp:nvSpPr>
      <dsp:spPr>
        <a:xfrm>
          <a:off x="3123301" y="621549"/>
          <a:ext cx="1449596" cy="434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50" tIns="114550" rIns="114550" bIns="1145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STRENGTH-FOCUSED</a:t>
          </a:r>
        </a:p>
      </dsp:txBody>
      <dsp:txXfrm>
        <a:off x="3123301" y="621549"/>
        <a:ext cx="1449596" cy="434879"/>
      </dsp:txXfrm>
    </dsp:sp>
    <dsp:sp modelId="{545E3DED-1399-47FB-993F-0318E6969E01}">
      <dsp:nvSpPr>
        <dsp:cNvPr id="0" name=""/>
        <dsp:cNvSpPr/>
      </dsp:nvSpPr>
      <dsp:spPr>
        <a:xfrm>
          <a:off x="3123301" y="1056428"/>
          <a:ext cx="1449596" cy="14297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88" tIns="143188" rIns="143188" bIns="143188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Leverage Strengths – Use existing structures.</a:t>
          </a:r>
        </a:p>
      </dsp:txBody>
      <dsp:txXfrm>
        <a:off x="3123301" y="1056428"/>
        <a:ext cx="1449596" cy="1429769"/>
      </dsp:txXfrm>
    </dsp:sp>
    <dsp:sp modelId="{439F220B-742B-459E-8DEA-C4DED977E374}">
      <dsp:nvSpPr>
        <dsp:cNvPr id="0" name=""/>
        <dsp:cNvSpPr/>
      </dsp:nvSpPr>
      <dsp:spPr>
        <a:xfrm>
          <a:off x="4680687" y="621549"/>
          <a:ext cx="1449596" cy="434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50" tIns="114550" rIns="114550" bIns="1145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PERSON-CENTRED</a:t>
          </a:r>
        </a:p>
      </dsp:txBody>
      <dsp:txXfrm>
        <a:off x="4680687" y="621549"/>
        <a:ext cx="1449596" cy="434879"/>
      </dsp:txXfrm>
    </dsp:sp>
    <dsp:sp modelId="{3C8FF560-8AED-4ABB-B579-9C7444FDA7B4}">
      <dsp:nvSpPr>
        <dsp:cNvPr id="0" name=""/>
        <dsp:cNvSpPr/>
      </dsp:nvSpPr>
      <dsp:spPr>
        <a:xfrm>
          <a:off x="4680687" y="1056428"/>
          <a:ext cx="1449596" cy="14297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88" tIns="143188" rIns="143188" bIns="143188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Involve Clients &amp; Families – Embed person-</a:t>
          </a:r>
          <a:r>
            <a:rPr lang="en-US" sz="1100" kern="1200" dirty="0" err="1"/>
            <a:t>centred</a:t>
          </a:r>
          <a:r>
            <a:rPr lang="en-US" sz="1100" kern="1200" dirty="0"/>
            <a:t> care.</a:t>
          </a:r>
        </a:p>
      </dsp:txBody>
      <dsp:txXfrm>
        <a:off x="4680687" y="1056428"/>
        <a:ext cx="1449596" cy="1429769"/>
      </dsp:txXfrm>
    </dsp:sp>
    <dsp:sp modelId="{F60A464E-A512-444A-9699-0438BAD84029}">
      <dsp:nvSpPr>
        <dsp:cNvPr id="0" name=""/>
        <dsp:cNvSpPr/>
      </dsp:nvSpPr>
      <dsp:spPr>
        <a:xfrm>
          <a:off x="6238073" y="621549"/>
          <a:ext cx="1449596" cy="4348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50" tIns="114550" rIns="114550" bIns="1145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ACTION-ORIENTED</a:t>
          </a:r>
        </a:p>
      </dsp:txBody>
      <dsp:txXfrm>
        <a:off x="6238073" y="621549"/>
        <a:ext cx="1449596" cy="434879"/>
      </dsp:txXfrm>
    </dsp:sp>
    <dsp:sp modelId="{64B387E1-B220-4F0A-A147-2824084D0996}">
      <dsp:nvSpPr>
        <dsp:cNvPr id="0" name=""/>
        <dsp:cNvSpPr/>
      </dsp:nvSpPr>
      <dsp:spPr>
        <a:xfrm>
          <a:off x="6238073" y="1056428"/>
          <a:ext cx="1449596" cy="142976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88" tIns="143188" rIns="143188" bIns="143188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Take Action – Mock tracers, evidence review, self-assessments.</a:t>
          </a:r>
        </a:p>
      </dsp:txBody>
      <dsp:txXfrm>
        <a:off x="6238073" y="1056428"/>
        <a:ext cx="1449596" cy="14297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F1885-4D62-41B4-A0A2-A172B3B8E345}">
      <dsp:nvSpPr>
        <dsp:cNvPr id="0" name=""/>
        <dsp:cNvSpPr/>
      </dsp:nvSpPr>
      <dsp:spPr>
        <a:xfrm>
          <a:off x="770371" y="488239"/>
          <a:ext cx="615545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A011B-6EA1-4EE1-B5D7-28E9587DA72D}">
      <dsp:nvSpPr>
        <dsp:cNvPr id="0" name=""/>
        <dsp:cNvSpPr/>
      </dsp:nvSpPr>
      <dsp:spPr>
        <a:xfrm>
          <a:off x="1422850" y="436569"/>
          <a:ext cx="70787" cy="13295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81856"/>
            <a:satOff val="2237"/>
            <a:lumOff val="-1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1856"/>
              <a:satOff val="2237"/>
              <a:lumOff val="-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8CCBC-1320-4B01-903A-6A7F4650626C}">
      <dsp:nvSpPr>
        <dsp:cNvPr id="0" name=""/>
        <dsp:cNvSpPr/>
      </dsp:nvSpPr>
      <dsp:spPr>
        <a:xfrm>
          <a:off x="406900" y="201748"/>
          <a:ext cx="573054" cy="5730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8" tIns="22238" rIns="22238" bIns="2223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</a:t>
          </a:r>
        </a:p>
      </dsp:txBody>
      <dsp:txXfrm>
        <a:off x="490822" y="285670"/>
        <a:ext cx="405210" cy="405210"/>
      </dsp:txXfrm>
    </dsp:sp>
    <dsp:sp modelId="{D385BB2E-81BD-47D1-A097-4CB774911702}">
      <dsp:nvSpPr>
        <dsp:cNvPr id="0" name=""/>
        <dsp:cNvSpPr/>
      </dsp:nvSpPr>
      <dsp:spPr>
        <a:xfrm>
          <a:off x="939" y="940401"/>
          <a:ext cx="138497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563712"/>
            <a:satOff val="4474"/>
            <a:lumOff val="-2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63712"/>
              <a:satOff val="4474"/>
              <a:lumOff val="-2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49" tIns="165100" rIns="10924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Confirm readiness, resources, and assign a lead to establish your Primer Team.</a:t>
          </a:r>
        </a:p>
      </dsp:txBody>
      <dsp:txXfrm>
        <a:off x="939" y="1217396"/>
        <a:ext cx="1384977" cy="1688605"/>
      </dsp:txXfrm>
    </dsp:sp>
    <dsp:sp modelId="{4C7D54B3-ACEB-4B8D-A21E-2157176D013C}">
      <dsp:nvSpPr>
        <dsp:cNvPr id="0" name=""/>
        <dsp:cNvSpPr/>
      </dsp:nvSpPr>
      <dsp:spPr>
        <a:xfrm>
          <a:off x="1539803" y="488238"/>
          <a:ext cx="1384977" cy="71"/>
        </a:xfrm>
        <a:prstGeom prst="rect">
          <a:avLst/>
        </a:prstGeom>
        <a:solidFill>
          <a:schemeClr val="accent2">
            <a:tint val="40000"/>
            <a:alpha val="90000"/>
            <a:hueOff val="-2345568"/>
            <a:satOff val="6712"/>
            <a:lumOff val="-44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45568"/>
              <a:satOff val="6712"/>
              <a:lumOff val="-4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695DB-DD5C-414A-8ED6-1F102F9285B2}">
      <dsp:nvSpPr>
        <dsp:cNvPr id="0" name=""/>
        <dsp:cNvSpPr/>
      </dsp:nvSpPr>
      <dsp:spPr>
        <a:xfrm>
          <a:off x="2961714" y="436568"/>
          <a:ext cx="70787" cy="132957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127425"/>
            <a:satOff val="8949"/>
            <a:lumOff val="-59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27425"/>
              <a:satOff val="8949"/>
              <a:lumOff val="-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1D34-72DD-4E7C-BD59-BAE4D5C7851C}">
      <dsp:nvSpPr>
        <dsp:cNvPr id="0" name=""/>
        <dsp:cNvSpPr/>
      </dsp:nvSpPr>
      <dsp:spPr>
        <a:xfrm>
          <a:off x="1945765" y="201746"/>
          <a:ext cx="573054" cy="573054"/>
        </a:xfrm>
        <a:prstGeom prst="ellipse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8" tIns="22238" rIns="22238" bIns="2223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</a:t>
          </a:r>
        </a:p>
      </dsp:txBody>
      <dsp:txXfrm>
        <a:off x="2029687" y="285668"/>
        <a:ext cx="405210" cy="405210"/>
      </dsp:txXfrm>
    </dsp:sp>
    <dsp:sp modelId="{8C8FD20F-644D-41ED-9FDC-727E6F1F9E33}">
      <dsp:nvSpPr>
        <dsp:cNvPr id="0" name=""/>
        <dsp:cNvSpPr/>
      </dsp:nvSpPr>
      <dsp:spPr>
        <a:xfrm>
          <a:off x="1539803" y="940401"/>
          <a:ext cx="138497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909281"/>
            <a:satOff val="11186"/>
            <a:lumOff val="-7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09281"/>
              <a:satOff val="11186"/>
              <a:lumOff val="-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49" tIns="165100" rIns="10924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Access your organization portal and set up your profile.</a:t>
          </a:r>
        </a:p>
      </dsp:txBody>
      <dsp:txXfrm>
        <a:off x="1539803" y="1217396"/>
        <a:ext cx="1384977" cy="1688605"/>
      </dsp:txXfrm>
    </dsp:sp>
    <dsp:sp modelId="{444D0A60-C216-4027-8404-213F60FD6BCF}">
      <dsp:nvSpPr>
        <dsp:cNvPr id="0" name=""/>
        <dsp:cNvSpPr/>
      </dsp:nvSpPr>
      <dsp:spPr>
        <a:xfrm>
          <a:off x="3078667" y="488238"/>
          <a:ext cx="1384977" cy="71"/>
        </a:xfrm>
        <a:prstGeom prst="rect">
          <a:avLst/>
        </a:prstGeom>
        <a:solidFill>
          <a:schemeClr val="accent2">
            <a:tint val="40000"/>
            <a:alpha val="90000"/>
            <a:hueOff val="-4691137"/>
            <a:satOff val="13423"/>
            <a:lumOff val="-89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691137"/>
              <a:satOff val="13423"/>
              <a:lumOff val="-8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78841-A91D-4914-B4E1-E66F2A46E535}">
      <dsp:nvSpPr>
        <dsp:cNvPr id="0" name=""/>
        <dsp:cNvSpPr/>
      </dsp:nvSpPr>
      <dsp:spPr>
        <a:xfrm>
          <a:off x="4500578" y="436568"/>
          <a:ext cx="70787" cy="132957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3F803-EA48-433D-A5AF-F7EA9B8E941D}">
      <dsp:nvSpPr>
        <dsp:cNvPr id="0" name=""/>
        <dsp:cNvSpPr/>
      </dsp:nvSpPr>
      <dsp:spPr>
        <a:xfrm>
          <a:off x="3484629" y="201746"/>
          <a:ext cx="573054" cy="573054"/>
        </a:xfrm>
        <a:prstGeom prst="ellipse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8" tIns="22238" rIns="22238" bIns="2223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</a:t>
          </a:r>
        </a:p>
      </dsp:txBody>
      <dsp:txXfrm>
        <a:off x="3568551" y="285668"/>
        <a:ext cx="405210" cy="405210"/>
      </dsp:txXfrm>
    </dsp:sp>
    <dsp:sp modelId="{9B4E5316-CE08-4189-9F35-974E21809D32}">
      <dsp:nvSpPr>
        <dsp:cNvPr id="0" name=""/>
        <dsp:cNvSpPr/>
      </dsp:nvSpPr>
      <dsp:spPr>
        <a:xfrm>
          <a:off x="3078667" y="940401"/>
          <a:ext cx="138497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254849"/>
            <a:satOff val="17898"/>
            <a:lumOff val="-11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54849"/>
              <a:satOff val="17898"/>
              <a:lumOff val="-11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49" tIns="165100" rIns="10924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Plan and complete your self-assessment.</a:t>
          </a:r>
        </a:p>
      </dsp:txBody>
      <dsp:txXfrm>
        <a:off x="3078667" y="1217396"/>
        <a:ext cx="1384977" cy="1688605"/>
      </dsp:txXfrm>
    </dsp:sp>
    <dsp:sp modelId="{EC45B893-FB03-4DAD-B79C-21064F534166}">
      <dsp:nvSpPr>
        <dsp:cNvPr id="0" name=""/>
        <dsp:cNvSpPr/>
      </dsp:nvSpPr>
      <dsp:spPr>
        <a:xfrm>
          <a:off x="4617532" y="488238"/>
          <a:ext cx="1384977" cy="72"/>
        </a:xfrm>
        <a:prstGeom prst="rect">
          <a:avLst/>
        </a:prstGeom>
        <a:solidFill>
          <a:schemeClr val="accent2">
            <a:tint val="40000"/>
            <a:alpha val="90000"/>
            <a:hueOff val="-7036706"/>
            <a:satOff val="20135"/>
            <a:lumOff val="-13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36706"/>
              <a:satOff val="20135"/>
              <a:lumOff val="-1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F035E-B49F-4BCC-A8E9-1D37EF4C2025}">
      <dsp:nvSpPr>
        <dsp:cNvPr id="0" name=""/>
        <dsp:cNvSpPr/>
      </dsp:nvSpPr>
      <dsp:spPr>
        <a:xfrm>
          <a:off x="6039442" y="436568"/>
          <a:ext cx="70787" cy="132957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818561"/>
            <a:satOff val="22372"/>
            <a:lumOff val="-14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818561"/>
              <a:satOff val="22372"/>
              <a:lumOff val="-1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AC5F0-188F-4C3B-9792-83FFA780F7FB}">
      <dsp:nvSpPr>
        <dsp:cNvPr id="0" name=""/>
        <dsp:cNvSpPr/>
      </dsp:nvSpPr>
      <dsp:spPr>
        <a:xfrm>
          <a:off x="5023493" y="201746"/>
          <a:ext cx="573054" cy="573054"/>
        </a:xfrm>
        <a:prstGeom prst="ellipse">
          <a:avLst/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accent2">
              <a:hueOff val="-7763915"/>
              <a:satOff val="34394"/>
              <a:lumOff val="-1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8" tIns="22238" rIns="22238" bIns="2223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4</a:t>
          </a:r>
        </a:p>
      </dsp:txBody>
      <dsp:txXfrm>
        <a:off x="5107415" y="285668"/>
        <a:ext cx="405210" cy="405210"/>
      </dsp:txXfrm>
    </dsp:sp>
    <dsp:sp modelId="{CD8BF4D0-308E-466F-8EB2-259A1762965E}">
      <dsp:nvSpPr>
        <dsp:cNvPr id="0" name=""/>
        <dsp:cNvSpPr/>
      </dsp:nvSpPr>
      <dsp:spPr>
        <a:xfrm>
          <a:off x="4617532" y="940401"/>
          <a:ext cx="138497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600418"/>
            <a:satOff val="24609"/>
            <a:lumOff val="-16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600418"/>
              <a:satOff val="24609"/>
              <a:lumOff val="-1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49" tIns="165100" rIns="10924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Prepare for the on-site survey using the Primer Manual.</a:t>
          </a:r>
        </a:p>
      </dsp:txBody>
      <dsp:txXfrm>
        <a:off x="4617532" y="1217396"/>
        <a:ext cx="1384977" cy="1688605"/>
      </dsp:txXfrm>
    </dsp:sp>
    <dsp:sp modelId="{B9DD5989-D306-4FDC-ADBE-1C38DFB73316}">
      <dsp:nvSpPr>
        <dsp:cNvPr id="0" name=""/>
        <dsp:cNvSpPr/>
      </dsp:nvSpPr>
      <dsp:spPr>
        <a:xfrm>
          <a:off x="6156396" y="488237"/>
          <a:ext cx="692488" cy="72"/>
        </a:xfrm>
        <a:prstGeom prst="rect">
          <a:avLst/>
        </a:prstGeom>
        <a:solidFill>
          <a:schemeClr val="accent2">
            <a:tint val="40000"/>
            <a:alpha val="90000"/>
            <a:hueOff val="-9382274"/>
            <a:satOff val="26847"/>
            <a:lumOff val="-178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82274"/>
              <a:satOff val="26847"/>
              <a:lumOff val="-17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49D16-FCEA-423E-A563-D1DFF0054A58}">
      <dsp:nvSpPr>
        <dsp:cNvPr id="0" name=""/>
        <dsp:cNvSpPr/>
      </dsp:nvSpPr>
      <dsp:spPr>
        <a:xfrm>
          <a:off x="6562357" y="201746"/>
          <a:ext cx="573054" cy="573054"/>
        </a:xfrm>
        <a:prstGeom prst="ellipse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38" tIns="22238" rIns="22238" bIns="2223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5</a:t>
          </a:r>
        </a:p>
      </dsp:txBody>
      <dsp:txXfrm>
        <a:off x="6646279" y="285668"/>
        <a:ext cx="405210" cy="405210"/>
      </dsp:txXfrm>
    </dsp:sp>
    <dsp:sp modelId="{BE943E72-3497-41D2-A5A6-0ACA23A642B6}">
      <dsp:nvSpPr>
        <dsp:cNvPr id="0" name=""/>
        <dsp:cNvSpPr/>
      </dsp:nvSpPr>
      <dsp:spPr>
        <a:xfrm>
          <a:off x="6156396" y="940401"/>
          <a:ext cx="138497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49" tIns="165100" rIns="10924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Engage in continuous improvement through your ACR Plan.</a:t>
          </a:r>
        </a:p>
      </dsp:txBody>
      <dsp:txXfrm>
        <a:off x="6156396" y="1217396"/>
        <a:ext cx="1384977" cy="16886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7257-CF5E-4BB1-B805-3B348E285B7F}">
      <dsp:nvSpPr>
        <dsp:cNvPr id="0" name=""/>
        <dsp:cNvSpPr/>
      </dsp:nvSpPr>
      <dsp:spPr>
        <a:xfrm>
          <a:off x="812182" y="556276"/>
          <a:ext cx="975830" cy="975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218E0-3212-4EB7-AD5E-6D7D57380821}">
      <dsp:nvSpPr>
        <dsp:cNvPr id="0" name=""/>
        <dsp:cNvSpPr/>
      </dsp:nvSpPr>
      <dsp:spPr>
        <a:xfrm>
          <a:off x="215841" y="1831471"/>
          <a:ext cx="21685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excites you about this journey?</a:t>
          </a:r>
        </a:p>
      </dsp:txBody>
      <dsp:txXfrm>
        <a:off x="215841" y="1831471"/>
        <a:ext cx="2168512" cy="720000"/>
      </dsp:txXfrm>
    </dsp:sp>
    <dsp:sp modelId="{2941E059-64A7-4A4F-AA24-B9883275F6BF}">
      <dsp:nvSpPr>
        <dsp:cNvPr id="0" name=""/>
        <dsp:cNvSpPr/>
      </dsp:nvSpPr>
      <dsp:spPr>
        <a:xfrm>
          <a:off x="3360184" y="556276"/>
          <a:ext cx="975830" cy="975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80942-C65B-4490-BD0D-D942ABF02EE8}">
      <dsp:nvSpPr>
        <dsp:cNvPr id="0" name=""/>
        <dsp:cNvSpPr/>
      </dsp:nvSpPr>
      <dsp:spPr>
        <a:xfrm>
          <a:off x="2763843" y="1831471"/>
          <a:ext cx="21685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supports or tools do you need to get started?</a:t>
          </a:r>
        </a:p>
      </dsp:txBody>
      <dsp:txXfrm>
        <a:off x="2763843" y="1831471"/>
        <a:ext cx="2168512" cy="720000"/>
      </dsp:txXfrm>
    </dsp:sp>
    <dsp:sp modelId="{5CF61A97-90CC-4366-BCFE-E4794EAD5B68}">
      <dsp:nvSpPr>
        <dsp:cNvPr id="0" name=""/>
        <dsp:cNvSpPr/>
      </dsp:nvSpPr>
      <dsp:spPr>
        <a:xfrm>
          <a:off x="5908186" y="556276"/>
          <a:ext cx="975830" cy="975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71A76-2D26-4899-A260-A0CBCFB61780}">
      <dsp:nvSpPr>
        <dsp:cNvPr id="0" name=""/>
        <dsp:cNvSpPr/>
      </dsp:nvSpPr>
      <dsp:spPr>
        <a:xfrm>
          <a:off x="5311845" y="1831471"/>
          <a:ext cx="21685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Let’s talk logistics, barriers, and opportunities!</a:t>
          </a:r>
        </a:p>
      </dsp:txBody>
      <dsp:txXfrm>
        <a:off x="5311845" y="1831471"/>
        <a:ext cx="21685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286C-6A30-431C-A8DB-1920626D0F9F}">
      <dsp:nvSpPr>
        <dsp:cNvPr id="0" name=""/>
        <dsp:cNvSpPr/>
      </dsp:nvSpPr>
      <dsp:spPr>
        <a:xfrm>
          <a:off x="0" y="0"/>
          <a:ext cx="4205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D259F-0CD4-474E-8EEA-8D89F9DFD724}">
      <dsp:nvSpPr>
        <dsp:cNvPr id="0" name=""/>
        <dsp:cNvSpPr/>
      </dsp:nvSpPr>
      <dsp:spPr>
        <a:xfrm>
          <a:off x="0" y="0"/>
          <a:ext cx="4205288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calls you to this work, and what’s one thing you really care about when it comes to delivering quality care for people in recovery?</a:t>
          </a:r>
        </a:p>
      </dsp:txBody>
      <dsp:txXfrm>
        <a:off x="0" y="0"/>
        <a:ext cx="4205288" cy="2463799"/>
      </dsp:txXfrm>
    </dsp:sp>
    <dsp:sp modelId="{167F9D87-D9F2-4D53-BBB4-3845CFF4FB07}">
      <dsp:nvSpPr>
        <dsp:cNvPr id="0" name=""/>
        <dsp:cNvSpPr/>
      </dsp:nvSpPr>
      <dsp:spPr>
        <a:xfrm>
          <a:off x="0" y="2463799"/>
          <a:ext cx="4205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CB492-68CA-4BE7-941F-D48F32126411}">
      <dsp:nvSpPr>
        <dsp:cNvPr id="0" name=""/>
        <dsp:cNvSpPr/>
      </dsp:nvSpPr>
      <dsp:spPr>
        <a:xfrm>
          <a:off x="0" y="2463799"/>
          <a:ext cx="4205288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What’s something you feel proud of… something you or your team have done that reflects your care or commitment to making recovery services more compassionate, safe, or effective?</a:t>
          </a:r>
        </a:p>
      </dsp:txBody>
      <dsp:txXfrm>
        <a:off x="0" y="2463799"/>
        <a:ext cx="4205288" cy="246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3DE6B-C371-47AC-8180-66AF636D580D}">
      <dsp:nvSpPr>
        <dsp:cNvPr id="0" name=""/>
        <dsp:cNvSpPr/>
      </dsp:nvSpPr>
      <dsp:spPr>
        <a:xfrm>
          <a:off x="0" y="606"/>
          <a:ext cx="4238625" cy="14193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78201-C311-4459-AED3-DF42716C6795}">
      <dsp:nvSpPr>
        <dsp:cNvPr id="0" name=""/>
        <dsp:cNvSpPr/>
      </dsp:nvSpPr>
      <dsp:spPr>
        <a:xfrm>
          <a:off x="429347" y="319956"/>
          <a:ext cx="780632" cy="780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D5B91-E2B4-4C3D-8D61-9522677C8797}">
      <dsp:nvSpPr>
        <dsp:cNvPr id="0" name=""/>
        <dsp:cNvSpPr/>
      </dsp:nvSpPr>
      <dsp:spPr>
        <a:xfrm>
          <a:off x="1639328" y="606"/>
          <a:ext cx="2599296" cy="141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13" tIns="150213" rIns="150213" bIns="1502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Primer: Foundational step for new organizations. </a:t>
          </a:r>
        </a:p>
      </dsp:txBody>
      <dsp:txXfrm>
        <a:off x="1639328" y="606"/>
        <a:ext cx="2599296" cy="1419331"/>
      </dsp:txXfrm>
    </dsp:sp>
    <dsp:sp modelId="{DB33DA07-B640-422F-B3B6-7D169C046D71}">
      <dsp:nvSpPr>
        <dsp:cNvPr id="0" name=""/>
        <dsp:cNvSpPr/>
      </dsp:nvSpPr>
      <dsp:spPr>
        <a:xfrm>
          <a:off x="0" y="1774771"/>
          <a:ext cx="4238625" cy="14193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8831-1924-4F81-804F-6338509AA8CD}">
      <dsp:nvSpPr>
        <dsp:cNvPr id="0" name=""/>
        <dsp:cNvSpPr/>
      </dsp:nvSpPr>
      <dsp:spPr>
        <a:xfrm>
          <a:off x="429347" y="2094121"/>
          <a:ext cx="780632" cy="780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14B2D-7418-4535-9142-ED883ABBB7DC}">
      <dsp:nvSpPr>
        <dsp:cNvPr id="0" name=""/>
        <dsp:cNvSpPr/>
      </dsp:nvSpPr>
      <dsp:spPr>
        <a:xfrm>
          <a:off x="1639328" y="1774771"/>
          <a:ext cx="2599296" cy="141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13" tIns="150213" rIns="150213" bIns="1502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Qmentum: Full accreditation program focused on ongoing improvement.</a:t>
          </a:r>
        </a:p>
      </dsp:txBody>
      <dsp:txXfrm>
        <a:off x="1639328" y="1774771"/>
        <a:ext cx="2599296" cy="1419331"/>
      </dsp:txXfrm>
    </dsp:sp>
    <dsp:sp modelId="{6745C770-831E-41F9-A68D-A73B9900639E}">
      <dsp:nvSpPr>
        <dsp:cNvPr id="0" name=""/>
        <dsp:cNvSpPr/>
      </dsp:nvSpPr>
      <dsp:spPr>
        <a:xfrm>
          <a:off x="0" y="3548936"/>
          <a:ext cx="4238625" cy="14193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3FE81-9A24-4822-A5DA-86130C7EF685}">
      <dsp:nvSpPr>
        <dsp:cNvPr id="0" name=""/>
        <dsp:cNvSpPr/>
      </dsp:nvSpPr>
      <dsp:spPr>
        <a:xfrm>
          <a:off x="429347" y="3868286"/>
          <a:ext cx="780632" cy="780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7427C-7AB5-4103-AD66-8A3B4D63F6D3}">
      <dsp:nvSpPr>
        <dsp:cNvPr id="0" name=""/>
        <dsp:cNvSpPr/>
      </dsp:nvSpPr>
      <dsp:spPr>
        <a:xfrm>
          <a:off x="1639328" y="3548936"/>
          <a:ext cx="2599296" cy="141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13" tIns="150213" rIns="150213" bIns="15021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Organizations usually move to Qmentum within 2 years of Primer success.</a:t>
          </a:r>
        </a:p>
      </dsp:txBody>
      <dsp:txXfrm>
        <a:off x="1639328" y="3548936"/>
        <a:ext cx="2599296" cy="1419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5E110-100E-4A1C-A4D1-1FB36BC740CA}">
      <dsp:nvSpPr>
        <dsp:cNvPr id="0" name=""/>
        <dsp:cNvSpPr/>
      </dsp:nvSpPr>
      <dsp:spPr>
        <a:xfrm>
          <a:off x="2260687" y="606744"/>
          <a:ext cx="468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97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2686" y="649966"/>
        <a:ext cx="24978" cy="4995"/>
      </dsp:txXfrm>
    </dsp:sp>
    <dsp:sp modelId="{F463EE6C-A373-4DC4-AEE2-8BF7426A942A}">
      <dsp:nvSpPr>
        <dsp:cNvPr id="0" name=""/>
        <dsp:cNvSpPr/>
      </dsp:nvSpPr>
      <dsp:spPr>
        <a:xfrm>
          <a:off x="90415" y="842"/>
          <a:ext cx="2172072" cy="13032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33" tIns="111721" rIns="106433" bIns="11172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1: Designate Accreditation Coordinator &amp; Access Portal</a:t>
          </a:r>
        </a:p>
      </dsp:txBody>
      <dsp:txXfrm>
        <a:off x="90415" y="842"/>
        <a:ext cx="2172072" cy="1303243"/>
      </dsp:txXfrm>
    </dsp:sp>
    <dsp:sp modelId="{005194CD-CB3A-4C96-82D7-CC788E6545E1}">
      <dsp:nvSpPr>
        <dsp:cNvPr id="0" name=""/>
        <dsp:cNvSpPr/>
      </dsp:nvSpPr>
      <dsp:spPr>
        <a:xfrm>
          <a:off x="4932336" y="606744"/>
          <a:ext cx="468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97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4334" y="649966"/>
        <a:ext cx="24978" cy="4995"/>
      </dsp:txXfrm>
    </dsp:sp>
    <dsp:sp modelId="{E9C49647-BC4D-4105-A1E2-2BB860750E76}">
      <dsp:nvSpPr>
        <dsp:cNvPr id="0" name=""/>
        <dsp:cNvSpPr/>
      </dsp:nvSpPr>
      <dsp:spPr>
        <a:xfrm>
          <a:off x="2762063" y="842"/>
          <a:ext cx="2172072" cy="13032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33" tIns="111721" rIns="106433" bIns="11172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2: Conduct Self-Assessment</a:t>
          </a:r>
        </a:p>
      </dsp:txBody>
      <dsp:txXfrm>
        <a:off x="2762063" y="842"/>
        <a:ext cx="2172072" cy="1303243"/>
      </dsp:txXfrm>
    </dsp:sp>
    <dsp:sp modelId="{DCD991A5-A7D0-4378-A298-61B777E03A89}">
      <dsp:nvSpPr>
        <dsp:cNvPr id="0" name=""/>
        <dsp:cNvSpPr/>
      </dsp:nvSpPr>
      <dsp:spPr>
        <a:xfrm>
          <a:off x="1176451" y="1302285"/>
          <a:ext cx="5343297" cy="468976"/>
        </a:xfrm>
        <a:custGeom>
          <a:avLst/>
          <a:gdLst/>
          <a:ahLst/>
          <a:cxnLst/>
          <a:rect l="0" t="0" r="0" b="0"/>
          <a:pathLst>
            <a:path>
              <a:moveTo>
                <a:pt x="5343297" y="0"/>
              </a:moveTo>
              <a:lnTo>
                <a:pt x="5343297" y="251588"/>
              </a:lnTo>
              <a:lnTo>
                <a:pt x="0" y="251588"/>
              </a:lnTo>
              <a:lnTo>
                <a:pt x="0" y="468976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3934" y="1534276"/>
        <a:ext cx="268330" cy="4995"/>
      </dsp:txXfrm>
    </dsp:sp>
    <dsp:sp modelId="{D09E4116-DFAB-45E0-BF95-7FC52C7721E6}">
      <dsp:nvSpPr>
        <dsp:cNvPr id="0" name=""/>
        <dsp:cNvSpPr/>
      </dsp:nvSpPr>
      <dsp:spPr>
        <a:xfrm>
          <a:off x="5433712" y="842"/>
          <a:ext cx="2172072" cy="13032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33" tIns="111721" rIns="106433" bIns="11172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3: Analyze Results &amp; Build Action Plan</a:t>
          </a:r>
        </a:p>
      </dsp:txBody>
      <dsp:txXfrm>
        <a:off x="5433712" y="842"/>
        <a:ext cx="2172072" cy="1303243"/>
      </dsp:txXfrm>
    </dsp:sp>
    <dsp:sp modelId="{28759667-4F9E-4214-AFE9-7ADF6DA3B302}">
      <dsp:nvSpPr>
        <dsp:cNvPr id="0" name=""/>
        <dsp:cNvSpPr/>
      </dsp:nvSpPr>
      <dsp:spPr>
        <a:xfrm>
          <a:off x="2260687" y="2409563"/>
          <a:ext cx="4689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97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2686" y="2452786"/>
        <a:ext cx="24978" cy="4995"/>
      </dsp:txXfrm>
    </dsp:sp>
    <dsp:sp modelId="{8D241F75-86A0-4753-B4B1-CA4A900E517A}">
      <dsp:nvSpPr>
        <dsp:cNvPr id="0" name=""/>
        <dsp:cNvSpPr/>
      </dsp:nvSpPr>
      <dsp:spPr>
        <a:xfrm>
          <a:off x="90415" y="1803662"/>
          <a:ext cx="2172072" cy="13032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33" tIns="111721" rIns="106433" bIns="11172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4: On-Site Survey</a:t>
          </a:r>
        </a:p>
      </dsp:txBody>
      <dsp:txXfrm>
        <a:off x="90415" y="1803662"/>
        <a:ext cx="2172072" cy="1303243"/>
      </dsp:txXfrm>
    </dsp:sp>
    <dsp:sp modelId="{4ED8DA7B-DC34-4D86-BAB2-FD79EBADF932}">
      <dsp:nvSpPr>
        <dsp:cNvPr id="0" name=""/>
        <dsp:cNvSpPr/>
      </dsp:nvSpPr>
      <dsp:spPr>
        <a:xfrm>
          <a:off x="2762063" y="1803662"/>
          <a:ext cx="2172072" cy="13032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33" tIns="111721" rIns="106433" bIns="11172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5: Decision &amp; Transition to Qmentum</a:t>
          </a:r>
        </a:p>
      </dsp:txBody>
      <dsp:txXfrm>
        <a:off x="2762063" y="1803662"/>
        <a:ext cx="2172072" cy="1303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BE862-E05C-4568-B4FC-BD923D3F168E}">
      <dsp:nvSpPr>
        <dsp:cNvPr id="0" name=""/>
        <dsp:cNvSpPr/>
      </dsp:nvSpPr>
      <dsp:spPr>
        <a:xfrm>
          <a:off x="0" y="2297"/>
          <a:ext cx="44221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01A5BC-EAE6-4AE0-8B92-1C81EACD19D7}">
      <dsp:nvSpPr>
        <dsp:cNvPr id="0" name=""/>
        <dsp:cNvSpPr/>
      </dsp:nvSpPr>
      <dsp:spPr>
        <a:xfrm>
          <a:off x="0" y="2297"/>
          <a:ext cx="4422197" cy="156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Over 100 standards. A few recent relevant additions, Indigenous Health and Cultural Safety and Humility Standard to National Standard</a:t>
          </a:r>
        </a:p>
      </dsp:txBody>
      <dsp:txXfrm>
        <a:off x="0" y="2297"/>
        <a:ext cx="4422197" cy="1566664"/>
      </dsp:txXfrm>
    </dsp:sp>
    <dsp:sp modelId="{2BD28E87-9886-444D-AE2E-DDB667C447E1}">
      <dsp:nvSpPr>
        <dsp:cNvPr id="0" name=""/>
        <dsp:cNvSpPr/>
      </dsp:nvSpPr>
      <dsp:spPr>
        <a:xfrm>
          <a:off x="0" y="1568961"/>
          <a:ext cx="44221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0EE5DF-8431-4DDD-B0A0-6851B77A068B}">
      <dsp:nvSpPr>
        <dsp:cNvPr id="0" name=""/>
        <dsp:cNvSpPr/>
      </dsp:nvSpPr>
      <dsp:spPr>
        <a:xfrm>
          <a:off x="0" y="1568961"/>
          <a:ext cx="4422197" cy="156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ROP Examples: Medication Reconciliation, Infection Control, Fall Prevention.</a:t>
          </a:r>
        </a:p>
      </dsp:txBody>
      <dsp:txXfrm>
        <a:off x="0" y="1568961"/>
        <a:ext cx="4422197" cy="1566664"/>
      </dsp:txXfrm>
    </dsp:sp>
    <dsp:sp modelId="{1D622520-D9C3-4C29-A4A0-2DA1D1F41B08}">
      <dsp:nvSpPr>
        <dsp:cNvPr id="0" name=""/>
        <dsp:cNvSpPr/>
      </dsp:nvSpPr>
      <dsp:spPr>
        <a:xfrm>
          <a:off x="0" y="3135626"/>
          <a:ext cx="442219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14620D-FD63-4D6C-B61A-50D921780892}">
      <dsp:nvSpPr>
        <dsp:cNvPr id="0" name=""/>
        <dsp:cNvSpPr/>
      </dsp:nvSpPr>
      <dsp:spPr>
        <a:xfrm>
          <a:off x="0" y="3135626"/>
          <a:ext cx="4422197" cy="156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Compliance is required for Accreditation status – the non-</a:t>
          </a:r>
          <a:r>
            <a:rPr lang="en-US" sz="1900" kern="1200" dirty="0" err="1"/>
            <a:t>negoriables</a:t>
          </a:r>
          <a:r>
            <a:rPr lang="en-US" sz="1900" kern="1200" dirty="0"/>
            <a:t>!</a:t>
          </a:r>
        </a:p>
      </dsp:txBody>
      <dsp:txXfrm>
        <a:off x="0" y="3135626"/>
        <a:ext cx="4422197" cy="1566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97CE-7D87-450B-B5CC-FBAEC3BF306B}">
      <dsp:nvSpPr>
        <dsp:cNvPr id="0" name=""/>
        <dsp:cNvSpPr/>
      </dsp:nvSpPr>
      <dsp:spPr>
        <a:xfrm>
          <a:off x="100267" y="297381"/>
          <a:ext cx="992334" cy="9923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BC689-9B4B-4034-B3F7-DA29503C070E}">
      <dsp:nvSpPr>
        <dsp:cNvPr id="0" name=""/>
        <dsp:cNvSpPr/>
      </dsp:nvSpPr>
      <dsp:spPr>
        <a:xfrm>
          <a:off x="308657" y="505771"/>
          <a:ext cx="575553" cy="575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F74A4-9475-41B4-8FE3-DB0975C05154}">
      <dsp:nvSpPr>
        <dsp:cNvPr id="0" name=""/>
        <dsp:cNvSpPr/>
      </dsp:nvSpPr>
      <dsp:spPr>
        <a:xfrm>
          <a:off x="1305244" y="297381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Shift occurred in 2023 for </a:t>
          </a:r>
          <a:r>
            <a:rPr lang="en-US" sz="2000" kern="1200" dirty="0" err="1"/>
            <a:t>Qmentum</a:t>
          </a:r>
          <a:r>
            <a:rPr lang="en-US" sz="2000" kern="1200" dirty="0"/>
            <a:t> Global</a:t>
          </a:r>
        </a:p>
      </dsp:txBody>
      <dsp:txXfrm>
        <a:off x="1305244" y="297381"/>
        <a:ext cx="2339072" cy="992334"/>
      </dsp:txXfrm>
    </dsp:sp>
    <dsp:sp modelId="{4ADBAC5F-7EFB-4448-B375-7E51EC355611}">
      <dsp:nvSpPr>
        <dsp:cNvPr id="0" name=""/>
        <dsp:cNvSpPr/>
      </dsp:nvSpPr>
      <dsp:spPr>
        <a:xfrm>
          <a:off x="4051882" y="297381"/>
          <a:ext cx="992334" cy="992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7791E-80A0-4C82-A228-CF65AAC3EC92}">
      <dsp:nvSpPr>
        <dsp:cNvPr id="0" name=""/>
        <dsp:cNvSpPr/>
      </dsp:nvSpPr>
      <dsp:spPr>
        <a:xfrm>
          <a:off x="4260273" y="505771"/>
          <a:ext cx="575553" cy="575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146A-FC56-46D1-BAD7-9086951D800C}">
      <dsp:nvSpPr>
        <dsp:cNvPr id="0" name=""/>
        <dsp:cNvSpPr/>
      </dsp:nvSpPr>
      <dsp:spPr>
        <a:xfrm>
          <a:off x="5256859" y="297381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Accreditation is no longer a one-time event.</a:t>
          </a:r>
        </a:p>
      </dsp:txBody>
      <dsp:txXfrm>
        <a:off x="5256859" y="297381"/>
        <a:ext cx="2339072" cy="992334"/>
      </dsp:txXfrm>
    </dsp:sp>
    <dsp:sp modelId="{05019294-A27D-4DC8-A477-F33A2CB37E3E}">
      <dsp:nvSpPr>
        <dsp:cNvPr id="0" name=""/>
        <dsp:cNvSpPr/>
      </dsp:nvSpPr>
      <dsp:spPr>
        <a:xfrm>
          <a:off x="100267" y="1818032"/>
          <a:ext cx="992334" cy="9923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57DE6-D3DF-47B0-ACE0-BB3450A80169}">
      <dsp:nvSpPr>
        <dsp:cNvPr id="0" name=""/>
        <dsp:cNvSpPr/>
      </dsp:nvSpPr>
      <dsp:spPr>
        <a:xfrm>
          <a:off x="308657" y="2026422"/>
          <a:ext cx="575553" cy="575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A2BC7-B3E7-4906-9D32-5B7655E00EDB}">
      <dsp:nvSpPr>
        <dsp:cNvPr id="0" name=""/>
        <dsp:cNvSpPr/>
      </dsp:nvSpPr>
      <dsp:spPr>
        <a:xfrm>
          <a:off x="1305244" y="1818032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Embed accountability, standards and ROPs into daily routines.</a:t>
          </a:r>
        </a:p>
      </dsp:txBody>
      <dsp:txXfrm>
        <a:off x="1305244" y="1818032"/>
        <a:ext cx="2339072" cy="992334"/>
      </dsp:txXfrm>
    </dsp:sp>
    <dsp:sp modelId="{57D95FBE-98F0-46B5-AE4A-E9110C27DC4F}">
      <dsp:nvSpPr>
        <dsp:cNvPr id="0" name=""/>
        <dsp:cNvSpPr/>
      </dsp:nvSpPr>
      <dsp:spPr>
        <a:xfrm>
          <a:off x="4051882" y="1818032"/>
          <a:ext cx="992334" cy="9923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4F630-A14F-4777-8FC8-E457122E7A06}">
      <dsp:nvSpPr>
        <dsp:cNvPr id="0" name=""/>
        <dsp:cNvSpPr/>
      </dsp:nvSpPr>
      <dsp:spPr>
        <a:xfrm>
          <a:off x="4260273" y="2026422"/>
          <a:ext cx="575553" cy="5755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A512E-998D-435A-B076-12301AD834F8}">
      <dsp:nvSpPr>
        <dsp:cNvPr id="0" name=""/>
        <dsp:cNvSpPr/>
      </dsp:nvSpPr>
      <dsp:spPr>
        <a:xfrm>
          <a:off x="5256859" y="1818032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committees and daily  huddles to drive quality &amp; leadership</a:t>
          </a:r>
        </a:p>
      </dsp:txBody>
      <dsp:txXfrm>
        <a:off x="5256859" y="1818032"/>
        <a:ext cx="2339072" cy="992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970EF-6DC5-405B-92FB-5551224B03EC}">
      <dsp:nvSpPr>
        <dsp:cNvPr id="0" name=""/>
        <dsp:cNvSpPr/>
      </dsp:nvSpPr>
      <dsp:spPr>
        <a:xfrm>
          <a:off x="469738" y="703899"/>
          <a:ext cx="764912" cy="7649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9FDFA-72CB-4631-8D84-D9FADFB88B7F}">
      <dsp:nvSpPr>
        <dsp:cNvPr id="0" name=""/>
        <dsp:cNvSpPr/>
      </dsp:nvSpPr>
      <dsp:spPr>
        <a:xfrm>
          <a:off x="2291" y="172392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Review red/yellow flagged items.</a:t>
          </a:r>
        </a:p>
      </dsp:txBody>
      <dsp:txXfrm>
        <a:off x="2291" y="1723926"/>
        <a:ext cx="1699804" cy="679921"/>
      </dsp:txXfrm>
    </dsp:sp>
    <dsp:sp modelId="{BC862D88-FBEB-44BB-A2AE-877800181469}">
      <dsp:nvSpPr>
        <dsp:cNvPr id="0" name=""/>
        <dsp:cNvSpPr/>
      </dsp:nvSpPr>
      <dsp:spPr>
        <a:xfrm>
          <a:off x="2467008" y="703899"/>
          <a:ext cx="764912" cy="7649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3BBE9-EB28-4FAC-8696-357754D53754}">
      <dsp:nvSpPr>
        <dsp:cNvPr id="0" name=""/>
        <dsp:cNvSpPr/>
      </dsp:nvSpPr>
      <dsp:spPr>
        <a:xfrm>
          <a:off x="1999562" y="172392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Set SMART goals (Specific, Measurable, Achievable, Relevant, Timely).</a:t>
          </a:r>
        </a:p>
      </dsp:txBody>
      <dsp:txXfrm>
        <a:off x="1999562" y="1723926"/>
        <a:ext cx="1699804" cy="679921"/>
      </dsp:txXfrm>
    </dsp:sp>
    <dsp:sp modelId="{E95790BD-601F-46DE-8C41-259A994E7160}">
      <dsp:nvSpPr>
        <dsp:cNvPr id="0" name=""/>
        <dsp:cNvSpPr/>
      </dsp:nvSpPr>
      <dsp:spPr>
        <a:xfrm>
          <a:off x="4464279" y="703899"/>
          <a:ext cx="764912" cy="7649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87EFC-9956-4DA0-87F5-C8C0ECB41117}">
      <dsp:nvSpPr>
        <dsp:cNvPr id="0" name=""/>
        <dsp:cNvSpPr/>
      </dsp:nvSpPr>
      <dsp:spPr>
        <a:xfrm>
          <a:off x="3996832" y="172392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Assign responsibilities and timelines.</a:t>
          </a:r>
        </a:p>
      </dsp:txBody>
      <dsp:txXfrm>
        <a:off x="3996832" y="1723926"/>
        <a:ext cx="1699804" cy="679921"/>
      </dsp:txXfrm>
    </dsp:sp>
    <dsp:sp modelId="{93D24287-5DF4-4919-9FCD-614E34A31F8C}">
      <dsp:nvSpPr>
        <dsp:cNvPr id="0" name=""/>
        <dsp:cNvSpPr/>
      </dsp:nvSpPr>
      <dsp:spPr>
        <a:xfrm>
          <a:off x="6461549" y="703899"/>
          <a:ext cx="764912" cy="7649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8F0C7-D253-4971-A0B4-CEEBE6FC0705}">
      <dsp:nvSpPr>
        <dsp:cNvPr id="0" name=""/>
        <dsp:cNvSpPr/>
      </dsp:nvSpPr>
      <dsp:spPr>
        <a:xfrm>
          <a:off x="5994103" y="1723926"/>
          <a:ext cx="1699804" cy="6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Monitor progress and adapt as needed.</a:t>
          </a:r>
        </a:p>
      </dsp:txBody>
      <dsp:txXfrm>
        <a:off x="5994103" y="1723926"/>
        <a:ext cx="1699804" cy="6799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D7EB3-F5CA-44EB-A1EE-E9DAC54E90E2}">
      <dsp:nvSpPr>
        <dsp:cNvPr id="0" name=""/>
        <dsp:cNvSpPr/>
      </dsp:nvSpPr>
      <dsp:spPr>
        <a:xfrm>
          <a:off x="0" y="361155"/>
          <a:ext cx="4205288" cy="42052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9A9D1F-ADDB-4C40-87C0-F5BCB59D1E28}">
      <dsp:nvSpPr>
        <dsp:cNvPr id="0" name=""/>
        <dsp:cNvSpPr/>
      </dsp:nvSpPr>
      <dsp:spPr>
        <a:xfrm>
          <a:off x="399502" y="760658"/>
          <a:ext cx="1640062" cy="16400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Introductory meeting with leadership.</a:t>
          </a:r>
        </a:p>
      </dsp:txBody>
      <dsp:txXfrm>
        <a:off x="479563" y="840719"/>
        <a:ext cx="1479940" cy="1479940"/>
      </dsp:txXfrm>
    </dsp:sp>
    <dsp:sp modelId="{81E140AA-470A-4502-881D-D16B98AFA4F4}">
      <dsp:nvSpPr>
        <dsp:cNvPr id="0" name=""/>
        <dsp:cNvSpPr/>
      </dsp:nvSpPr>
      <dsp:spPr>
        <a:xfrm>
          <a:off x="2165723" y="760658"/>
          <a:ext cx="1640062" cy="16400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Discussion groups, interviews, document reviews.</a:t>
          </a:r>
        </a:p>
      </dsp:txBody>
      <dsp:txXfrm>
        <a:off x="2245784" y="840719"/>
        <a:ext cx="1479940" cy="1479940"/>
      </dsp:txXfrm>
    </dsp:sp>
    <dsp:sp modelId="{3886C923-2078-47F0-83FD-E63963BA1A20}">
      <dsp:nvSpPr>
        <dsp:cNvPr id="0" name=""/>
        <dsp:cNvSpPr/>
      </dsp:nvSpPr>
      <dsp:spPr>
        <a:xfrm>
          <a:off x="399502" y="2526879"/>
          <a:ext cx="1640062" cy="164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Tracers to follow the path of care.</a:t>
          </a:r>
        </a:p>
      </dsp:txBody>
      <dsp:txXfrm>
        <a:off x="479563" y="2606940"/>
        <a:ext cx="1479940" cy="1479940"/>
      </dsp:txXfrm>
    </dsp:sp>
    <dsp:sp modelId="{40EF853A-EB9C-4001-AE7A-CEDF92E27475}">
      <dsp:nvSpPr>
        <dsp:cNvPr id="0" name=""/>
        <dsp:cNvSpPr/>
      </dsp:nvSpPr>
      <dsp:spPr>
        <a:xfrm>
          <a:off x="2165723" y="2526879"/>
          <a:ext cx="1640062" cy="16400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Leadership and general debriefings.</a:t>
          </a:r>
        </a:p>
      </dsp:txBody>
      <dsp:txXfrm>
        <a:off x="2245784" y="2606940"/>
        <a:ext cx="1479940" cy="1479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2E43C-785F-4D67-8ED1-0313B6F96D88}">
      <dsp:nvSpPr>
        <dsp:cNvPr id="0" name=""/>
        <dsp:cNvSpPr/>
      </dsp:nvSpPr>
      <dsp:spPr>
        <a:xfrm>
          <a:off x="0" y="606"/>
          <a:ext cx="4238625" cy="14193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8972B-7A53-449A-B159-5C226D78BBE5}">
      <dsp:nvSpPr>
        <dsp:cNvPr id="0" name=""/>
        <dsp:cNvSpPr/>
      </dsp:nvSpPr>
      <dsp:spPr>
        <a:xfrm>
          <a:off x="429347" y="319956"/>
          <a:ext cx="780632" cy="780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27BD9-1CAD-4064-A4A4-2CBE3ABD95E9}">
      <dsp:nvSpPr>
        <dsp:cNvPr id="0" name=""/>
        <dsp:cNvSpPr/>
      </dsp:nvSpPr>
      <dsp:spPr>
        <a:xfrm>
          <a:off x="1639328" y="606"/>
          <a:ext cx="2599296" cy="141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13" tIns="150213" rIns="150213" bIns="150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Surveyors follow a patient or process from start to finish.</a:t>
          </a:r>
        </a:p>
      </dsp:txBody>
      <dsp:txXfrm>
        <a:off x="1639328" y="606"/>
        <a:ext cx="2599296" cy="1419331"/>
      </dsp:txXfrm>
    </dsp:sp>
    <dsp:sp modelId="{DE3A3D34-8FB9-4720-AD67-DA24606356CC}">
      <dsp:nvSpPr>
        <dsp:cNvPr id="0" name=""/>
        <dsp:cNvSpPr/>
      </dsp:nvSpPr>
      <dsp:spPr>
        <a:xfrm>
          <a:off x="0" y="1774771"/>
          <a:ext cx="4238625" cy="14193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77618-286F-4B78-A860-6EA7BE83D78D}">
      <dsp:nvSpPr>
        <dsp:cNvPr id="0" name=""/>
        <dsp:cNvSpPr/>
      </dsp:nvSpPr>
      <dsp:spPr>
        <a:xfrm>
          <a:off x="429347" y="2094121"/>
          <a:ext cx="780632" cy="780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94E0D-2233-46FD-B6AA-5E6413A0AA17}">
      <dsp:nvSpPr>
        <dsp:cNvPr id="0" name=""/>
        <dsp:cNvSpPr/>
      </dsp:nvSpPr>
      <dsp:spPr>
        <a:xfrm>
          <a:off x="1639328" y="1774771"/>
          <a:ext cx="2599296" cy="141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13" tIns="150213" rIns="150213" bIns="150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Observations, interviews, and record reviews in real-time.</a:t>
          </a:r>
        </a:p>
      </dsp:txBody>
      <dsp:txXfrm>
        <a:off x="1639328" y="1774771"/>
        <a:ext cx="2599296" cy="1419331"/>
      </dsp:txXfrm>
    </dsp:sp>
    <dsp:sp modelId="{64437974-05D5-42A0-8673-AA66789AB477}">
      <dsp:nvSpPr>
        <dsp:cNvPr id="0" name=""/>
        <dsp:cNvSpPr/>
      </dsp:nvSpPr>
      <dsp:spPr>
        <a:xfrm>
          <a:off x="0" y="3548936"/>
          <a:ext cx="4238625" cy="14193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18D83-88DE-488B-8B65-63B584584809}">
      <dsp:nvSpPr>
        <dsp:cNvPr id="0" name=""/>
        <dsp:cNvSpPr/>
      </dsp:nvSpPr>
      <dsp:spPr>
        <a:xfrm>
          <a:off x="429347" y="3868286"/>
          <a:ext cx="780632" cy="780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1B7A5-9ED7-4541-AC18-3B030EE07526}">
      <dsp:nvSpPr>
        <dsp:cNvPr id="0" name=""/>
        <dsp:cNvSpPr/>
      </dsp:nvSpPr>
      <dsp:spPr>
        <a:xfrm>
          <a:off x="1639328" y="3548936"/>
          <a:ext cx="2599296" cy="141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13" tIns="150213" rIns="150213" bIns="1502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Evaluates how well quality and safety are integrated.</a:t>
          </a:r>
        </a:p>
      </dsp:txBody>
      <dsp:txXfrm>
        <a:off x="1639328" y="3548936"/>
        <a:ext cx="2599296" cy="1419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0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6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9144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4269282"/>
            <a:ext cx="6743700" cy="1264762"/>
          </a:xfrm>
        </p:spPr>
        <p:txBody>
          <a:bodyPr>
            <a:normAutofit/>
          </a:bodyPr>
          <a:lstStyle/>
          <a:p>
            <a:r>
              <a:rPr lang="en-US" sz="2000" dirty="0"/>
              <a:t>Orientation to Accreditation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5" y="5688535"/>
            <a:ext cx="5101209" cy="536125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Recovery Training Institute of Alberta</a:t>
            </a:r>
            <a:endParaRPr lang="en-CA" sz="1600">
              <a:solidFill>
                <a:srgbClr val="FFFFFF"/>
              </a:solidFill>
            </a:endParaRPr>
          </a:p>
        </p:txBody>
      </p:sp>
      <p:pic>
        <p:nvPicPr>
          <p:cNvPr id="1034" name="Picture 10" descr="Accreditation Canada">
            <a:extLst>
              <a:ext uri="{FF2B5EF4-FFF2-40B4-BE49-F238E27FC236}">
                <a16:creationId xmlns:a16="http://schemas.microsoft.com/office/drawing/2014/main" id="{D48A7F66-27B0-E518-56C0-23CC2D5C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50" y="968210"/>
            <a:ext cx="8191099" cy="264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355" y="964692"/>
            <a:ext cx="4421124" cy="1188720"/>
          </a:xfrm>
        </p:spPr>
        <p:txBody>
          <a:bodyPr>
            <a:normAutofit/>
          </a:bodyPr>
          <a:lstStyle/>
          <a:p>
            <a:r>
              <a:rPr lang="en-CA" dirty="0"/>
              <a:t>What are </a:t>
            </a:r>
            <a:br>
              <a:rPr lang="en-CA" dirty="0"/>
            </a:br>
            <a:r>
              <a:rPr lang="en-CA" dirty="0"/>
              <a:t>Standards &amp; ROPs?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165EEA-EF62-D5E6-1A8C-BBAB9F979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02700"/>
              </p:ext>
            </p:extLst>
          </p:nvPr>
        </p:nvGraphicFramePr>
        <p:xfrm>
          <a:off x="4035282" y="2153412"/>
          <a:ext cx="4422197" cy="470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white cover with red and black text&#10;&#10;AI-generated content may be incorrect.">
            <a:extLst>
              <a:ext uri="{FF2B5EF4-FFF2-40B4-BE49-F238E27FC236}">
                <a16:creationId xmlns:a16="http://schemas.microsoft.com/office/drawing/2014/main" id="{F87F1717-521C-7B07-529A-3D6418E9A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24" y="1837883"/>
            <a:ext cx="2496312" cy="3190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US" dirty="0"/>
              <a:t>A recent shift to Continuous Readiness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CB8035-5162-D123-5AE1-4903097C1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5097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4CFB-0198-9D8A-F65C-29E002E0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83" y="2286000"/>
            <a:ext cx="17145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So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WHAT?</a:t>
            </a:r>
            <a:br>
              <a:rPr lang="en-US" sz="1700" dirty="0">
                <a:solidFill>
                  <a:srgbClr val="FFFFFF"/>
                </a:solidFill>
              </a:rPr>
            </a:b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NOW WHAT?</a:t>
            </a:r>
          </a:p>
        </p:txBody>
      </p:sp>
      <p:pic>
        <p:nvPicPr>
          <p:cNvPr id="7170" name="Picture 2" descr="Generated image">
            <a:extLst>
              <a:ext uri="{FF2B5EF4-FFF2-40B4-BE49-F238E27FC236}">
                <a16:creationId xmlns:a16="http://schemas.microsoft.com/office/drawing/2014/main" id="{6C597676-6194-7551-9452-BC13F9729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8995" y="885156"/>
            <a:ext cx="6606315" cy="47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8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CA"/>
              <a:t>Action Planning after Self-Assessment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533427-F598-74CF-A8C6-EAFD47F09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444236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What Happens During the On-Site Survey?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1A05A3-57DB-9F43-DEEB-DCC19115C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387271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878" y="2681103"/>
            <a:ext cx="2522980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CA" sz="1800">
                <a:solidFill>
                  <a:srgbClr val="FFFFFF"/>
                </a:solidFill>
              </a:rPr>
              <a:t>The Tracer 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A702E0-4327-F8A6-3B59-8439327D2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981157"/>
              </p:ext>
            </p:extLst>
          </p:nvPr>
        </p:nvGraphicFramePr>
        <p:xfrm>
          <a:off x="690562" y="965200"/>
          <a:ext cx="4238625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1"/>
            <a:ext cx="5797296" cy="1593157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ARE ALREADY SIGNED Up – </a:t>
            </a:r>
            <a:br>
              <a:rPr lang="en-US" dirty="0"/>
            </a:br>
            <a:r>
              <a:rPr lang="en-US" dirty="0"/>
              <a:t>Reflect on your </a:t>
            </a:r>
            <a:r>
              <a:rPr lang="en-CA" dirty="0"/>
              <a:t>Plan for </a:t>
            </a:r>
            <a:r>
              <a:rPr lang="en-US" dirty="0"/>
              <a:t>CONTINUOUS READINESS</a:t>
            </a:r>
            <a:endParaRPr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05AE8DE-4129-B1BE-96A7-8D044DC39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238757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are not signed up yet -  consider Next Steps for Your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4328DC-99D9-708B-87AD-8209E6DDC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431016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6383-EC57-6CA6-FEDB-7665746D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Activity! </a:t>
            </a:r>
            <a:br>
              <a:rPr lang="en-US" dirty="0"/>
            </a:br>
            <a:br>
              <a:rPr lang="en-US" dirty="0"/>
            </a:br>
            <a:r>
              <a:rPr lang="en-CA" dirty="0"/>
              <a:t>Our Accreditation Metaphor</a:t>
            </a: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1EDE1A7A-2B82-2953-716A-474F5F6B0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5" y="2209994"/>
            <a:ext cx="5937755" cy="39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7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CA"/>
              <a:t>Questions &amp; 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A32F8-9E76-2E95-2BCC-279E6B7C8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23185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681105"/>
            <a:ext cx="2551176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EE78D4-FD25-DA0D-2DD0-97505DF35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622975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4C592-CB28-2530-52CF-50E83BB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CONNECTION BEFORE CONTENT –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Chat with your neighbor </a:t>
            </a:r>
            <a:r>
              <a:rPr lang="en-US" sz="16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CA" sz="1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643670-C9E7-728F-6912-A5EC2A967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077322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2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D335-D09B-0DEE-DDC6-9CCE90ED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1164210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🎤 Ask an Accreditation Surveyor Anything!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(Yes, really—anything)</a:t>
            </a:r>
            <a:endParaRPr lang="en-CA" sz="13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66235-F2D7-4DF2-7EA9-C0CFC91B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bg1"/>
                </a:solidFill>
              </a:rPr>
              <a:t>This is your chance to be curious, bold, or just plain nosy. No question is too small, strange, or specific.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bg1"/>
                </a:solidFill>
              </a:rPr>
              <a:t>Need inspiration?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“Do surveyors actually talk to staff and clients directly?”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“How can I prepare if I get asked something?”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“What if I don’t know the answer? Is it okay to admit we’re still working on things?”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“Do you actually read all our binders?”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“Are you trained to smell panic when you walk in the building?”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“Has anyone ever tried to bribe you with cupcakes or cookies?”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bg1"/>
                </a:solidFill>
              </a:rPr>
              <a:t>We're not here to judge—we’re here to help you shine </a:t>
            </a:r>
            <a:endParaRPr lang="en-CA" sz="1500" dirty="0">
              <a:solidFill>
                <a:schemeClr val="bg1"/>
              </a:solidFill>
            </a:endParaRPr>
          </a:p>
        </p:txBody>
      </p:sp>
      <p:pic>
        <p:nvPicPr>
          <p:cNvPr id="8197" name="Picture 5" descr="Become a Surveyor - Join our Survey Team and Make a Difference">
            <a:extLst>
              <a:ext uri="{FF2B5EF4-FFF2-40B4-BE49-F238E27FC236}">
                <a16:creationId xmlns:a16="http://schemas.microsoft.com/office/drawing/2014/main" id="{1F8850AC-D241-63A2-C435-53C8170C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0" y="2604604"/>
            <a:ext cx="3212166" cy="41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2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CA"/>
              <a:t>What is Accreditation?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638044"/>
            <a:ext cx="3898557" cy="36438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process of assessing ourselves against national standards during accreditation surveys.</a:t>
            </a:r>
          </a:p>
          <a:p>
            <a:pPr>
              <a:lnSpc>
                <a:spcPct val="90000"/>
              </a:lnSpc>
            </a:pPr>
            <a:r>
              <a:rPr lang="en-US" dirty="0"/>
              <a:t>HSO develops the standards that guide the Accreditation Canada program. </a:t>
            </a:r>
          </a:p>
          <a:p>
            <a:pPr>
              <a:lnSpc>
                <a:spcPct val="90000"/>
              </a:lnSpc>
            </a:pPr>
            <a:r>
              <a:rPr lang="en-US" dirty="0"/>
              <a:t>Helps identify areas of excellence and opportunities for improvement.</a:t>
            </a:r>
          </a:p>
          <a:p>
            <a:pPr>
              <a:lnSpc>
                <a:spcPct val="90000"/>
              </a:lnSpc>
            </a:pPr>
            <a:r>
              <a:rPr lang="en-US" dirty="0"/>
              <a:t>Accreditation Canada evaluates through </a:t>
            </a:r>
            <a:r>
              <a:rPr lang="en-US" dirty="0" err="1"/>
              <a:t>Qmentum</a:t>
            </a:r>
            <a:r>
              <a:rPr lang="en-US" dirty="0"/>
              <a:t> and the Primer Program.</a:t>
            </a:r>
          </a:p>
        </p:txBody>
      </p:sp>
      <p:pic>
        <p:nvPicPr>
          <p:cNvPr id="3074" name="Picture 2" descr="About - HSO Health Standards Organization">
            <a:extLst>
              <a:ext uri="{FF2B5EF4-FFF2-40B4-BE49-F238E27FC236}">
                <a16:creationId xmlns:a16="http://schemas.microsoft.com/office/drawing/2014/main" id="{C6A4CACB-D4F5-E484-C9B1-52554DDC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046" y="3800965"/>
            <a:ext cx="2221992" cy="8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AC2D-4537-E4DC-7FEF-F602143B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/>
              <a:t>Accreditation vs. Licensing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6FD981C-3699-1A2D-5435-3C2EFD01B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00482"/>
              </p:ext>
            </p:extLst>
          </p:nvPr>
        </p:nvGraphicFramePr>
        <p:xfrm>
          <a:off x="723900" y="2470332"/>
          <a:ext cx="7616911" cy="37080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5088">
                  <a:extLst>
                    <a:ext uri="{9D8B030D-6E8A-4147-A177-3AD203B41FA5}">
                      <a16:colId xmlns:a16="http://schemas.microsoft.com/office/drawing/2014/main" val="1385012089"/>
                    </a:ext>
                  </a:extLst>
                </a:gridCol>
                <a:gridCol w="3027931">
                  <a:extLst>
                    <a:ext uri="{9D8B030D-6E8A-4147-A177-3AD203B41FA5}">
                      <a16:colId xmlns:a16="http://schemas.microsoft.com/office/drawing/2014/main" val="248346930"/>
                    </a:ext>
                  </a:extLst>
                </a:gridCol>
                <a:gridCol w="3083892">
                  <a:extLst>
                    <a:ext uri="{9D8B030D-6E8A-4147-A177-3AD203B41FA5}">
                      <a16:colId xmlns:a16="http://schemas.microsoft.com/office/drawing/2014/main" val="2802801855"/>
                    </a:ext>
                  </a:extLst>
                </a:gridCol>
              </a:tblGrid>
              <a:tr h="459263">
                <a:tc>
                  <a:txBody>
                    <a:bodyPr/>
                    <a:lstStyle/>
                    <a:p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Alberta Health Licensing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Accreditation</a:t>
                      </a:r>
                      <a:r>
                        <a:rPr lang="it-IT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(e.g., Accreditation Canada)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03517"/>
                  </a:ext>
                </a:extLst>
              </a:tr>
              <a:tr h="459263">
                <a:tc>
                  <a:txBody>
                    <a:bodyPr/>
                    <a:lstStyle/>
                    <a:p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Mandatory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900" b="1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“Voluntary” – </a:t>
                      </a:r>
                      <a:r>
                        <a:rPr lang="en-CA" sz="900" b="1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Although may be a requirement for AB Recovery Community Service Providers, check grant.</a:t>
                      </a:r>
                      <a:endParaRPr lang="en-CA" sz="9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75355"/>
                  </a:ext>
                </a:extLst>
              </a:tr>
              <a:tr h="459263"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Purpose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Legal approval to operate health services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Drive quality improvement and excellence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16348"/>
                  </a:ext>
                </a:extLst>
              </a:tr>
              <a:tr h="459263"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Focus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Safety, staffing, infrastructure, and basic standards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Governance, patient care, safety, and best practices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0169"/>
                  </a:ext>
                </a:extLst>
              </a:tr>
              <a:tr h="459263"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Authority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Alberta Health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Accreditation Canada (based on HSO standards)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65977"/>
                  </a:ext>
                </a:extLst>
              </a:tr>
              <a:tr h="653350"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Enforcement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9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Inspections, compliance reviews, possible license suspension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Peer review, survey results, quality improvement action plans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06593"/>
                  </a:ext>
                </a:extLst>
              </a:tr>
              <a:tr h="653350">
                <a:tc>
                  <a:txBody>
                    <a:bodyPr/>
                    <a:lstStyle/>
                    <a:p>
                      <a:r>
                        <a:rPr lang="en-CA" sz="900" b="1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Key Outcome</a:t>
                      </a:r>
                      <a:endParaRPr lang="en-CA" sz="9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7364" marR="76418" marT="76418" marB="7641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Legal operation and regulatory compliance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Recognition of quality and eligibility for funding or contracts</a:t>
                      </a:r>
                    </a:p>
                  </a:txBody>
                  <a:tcPr marL="127364" marR="76418" marT="76418" marB="7641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01096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914EDC5-84BB-1B0D-F6FF-21A396EB3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33" y="2638044"/>
            <a:ext cx="2297823" cy="32632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093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878" y="2681103"/>
            <a:ext cx="2522980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Primer vs. Qmentum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DB4B47-C83A-4D6D-2A06-E39F81A32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9695"/>
              </p:ext>
            </p:extLst>
          </p:nvPr>
        </p:nvGraphicFramePr>
        <p:xfrm>
          <a:off x="690562" y="965200"/>
          <a:ext cx="4238625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CA"/>
              <a:t>Primer Process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CB7644-7DFD-B1E6-68BC-A6AD2F614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9689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creditation Canada Primer for Qmentum Global">
            <a:extLst>
              <a:ext uri="{FF2B5EF4-FFF2-40B4-BE49-F238E27FC236}">
                <a16:creationId xmlns:a16="http://schemas.microsoft.com/office/drawing/2014/main" id="{1E23B268-61A3-DED9-1E28-AF6A1E994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"/>
          <a:stretch>
            <a:fillRect/>
          </a:stretch>
        </p:blipFill>
        <p:spPr bwMode="auto">
          <a:xfrm>
            <a:off x="82296" y="62360"/>
            <a:ext cx="8965017" cy="67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135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25752</TotalTime>
  <Words>861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Wingdings</vt:lpstr>
      <vt:lpstr>Parcel</vt:lpstr>
      <vt:lpstr>Orientation to Accreditation</vt:lpstr>
      <vt:lpstr>Agenda</vt:lpstr>
      <vt:lpstr>CONNECTION BEFORE CONTENT –  Chat with your neighbor </vt:lpstr>
      <vt:lpstr>🎤 Ask an Accreditation Surveyor Anything! (Yes, really—anything)</vt:lpstr>
      <vt:lpstr>What is Accreditation? </vt:lpstr>
      <vt:lpstr>Accreditation vs. Licensing</vt:lpstr>
      <vt:lpstr>Primer vs. Qmentum</vt:lpstr>
      <vt:lpstr>Primer Process Overview</vt:lpstr>
      <vt:lpstr>PowerPoint Presentation</vt:lpstr>
      <vt:lpstr>What are  Standards &amp; ROPs?</vt:lpstr>
      <vt:lpstr>A recent shift to Continuous Readiness</vt:lpstr>
      <vt:lpstr>So  WHAT?  NOW WHAT?</vt:lpstr>
      <vt:lpstr>Action Planning after Self-Assessment</vt:lpstr>
      <vt:lpstr>What Happens During the On-Site Survey?</vt:lpstr>
      <vt:lpstr>The Tracer Methodology</vt:lpstr>
      <vt:lpstr>IF YOU ARE ALREADY SIGNED Up –  Reflect on your Plan for CONTINUOUS READINESS</vt:lpstr>
      <vt:lpstr>If you are not signed up yet -  consider Next Steps for Your Team</vt:lpstr>
      <vt:lpstr>Team Activity!   Our Accreditation Metaphor</vt:lpstr>
      <vt:lpstr>Questions &amp;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Lisa</dc:creator>
  <cp:keywords/>
  <dc:description>generated using python-pptx</dc:description>
  <cp:lastModifiedBy>Lisa Main</cp:lastModifiedBy>
  <cp:revision>7</cp:revision>
  <dcterms:created xsi:type="dcterms:W3CDTF">2013-01-27T09:14:16Z</dcterms:created>
  <dcterms:modified xsi:type="dcterms:W3CDTF">2025-08-27T15:52:14Z</dcterms:modified>
  <cp:category/>
</cp:coreProperties>
</file>